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81" r:id="rId3"/>
    <p:sldId id="280" r:id="rId4"/>
    <p:sldId id="303" r:id="rId5"/>
    <p:sldId id="293" r:id="rId6"/>
    <p:sldId id="294" r:id="rId7"/>
    <p:sldId id="319" r:id="rId8"/>
    <p:sldId id="301" r:id="rId9"/>
    <p:sldId id="304" r:id="rId10"/>
    <p:sldId id="305" r:id="rId11"/>
    <p:sldId id="306" r:id="rId12"/>
    <p:sldId id="307" r:id="rId13"/>
    <p:sldId id="309" r:id="rId14"/>
    <p:sldId id="311" r:id="rId15"/>
    <p:sldId id="315" r:id="rId16"/>
    <p:sldId id="312" r:id="rId17"/>
    <p:sldId id="314" r:id="rId18"/>
    <p:sldId id="310" r:id="rId19"/>
    <p:sldId id="313" r:id="rId20"/>
    <p:sldId id="298" r:id="rId21"/>
    <p:sldId id="289" r:id="rId22"/>
    <p:sldId id="265" r:id="rId23"/>
    <p:sldId id="292" r:id="rId24"/>
    <p:sldId id="316" r:id="rId25"/>
    <p:sldId id="317" r:id="rId26"/>
    <p:sldId id="318" r:id="rId27"/>
    <p:sldId id="321" r:id="rId28"/>
    <p:sldId id="322" r:id="rId29"/>
    <p:sldId id="323" r:id="rId30"/>
    <p:sldId id="328" r:id="rId31"/>
    <p:sldId id="327" r:id="rId32"/>
    <p:sldId id="329" r:id="rId33"/>
    <p:sldId id="330" r:id="rId34"/>
    <p:sldId id="331" r:id="rId35"/>
    <p:sldId id="332" r:id="rId36"/>
    <p:sldId id="324" r:id="rId37"/>
    <p:sldId id="291" r:id="rId38"/>
    <p:sldId id="286" r:id="rId39"/>
    <p:sldId id="326" r:id="rId40"/>
    <p:sldId id="333" r:id="rId41"/>
    <p:sldId id="339" r:id="rId42"/>
    <p:sldId id="341" r:id="rId43"/>
    <p:sldId id="342" r:id="rId44"/>
    <p:sldId id="343" r:id="rId45"/>
    <p:sldId id="344" r:id="rId46"/>
    <p:sldId id="345" r:id="rId47"/>
    <p:sldId id="277" r:id="rId48"/>
    <p:sldId id="287" r:id="rId49"/>
    <p:sldId id="295" r:id="rId50"/>
    <p:sldId id="302" r:id="rId51"/>
    <p:sldId id="299" r:id="rId52"/>
    <p:sldId id="308" r:id="rId53"/>
    <p:sldId id="260" r:id="rId54"/>
  </p:sldIdLst>
  <p:sldSz cx="12192000" cy="6858000"/>
  <p:notesSz cx="6858000" cy="9144000"/>
  <p:custDataLst>
    <p:tags r:id="rId5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2A0"/>
    <a:srgbClr val="5F2E23"/>
    <a:srgbClr val="1A1A25"/>
    <a:srgbClr val="A7786D"/>
    <a:srgbClr val="FEAE02"/>
    <a:srgbClr val="FCFCFC"/>
    <a:srgbClr val="F2D9BB"/>
    <a:srgbClr val="CBAFA9"/>
    <a:srgbClr val="C2A29A"/>
    <a:srgbClr val="754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6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88" indent="0" algn="ctr">
              <a:buNone/>
              <a:defRPr sz="1800"/>
            </a:lvl3pPr>
            <a:lvl4pPr marL="1371583" indent="0" algn="ctr">
              <a:buNone/>
              <a:defRPr sz="1600"/>
            </a:lvl4pPr>
            <a:lvl5pPr marL="1828777" indent="0" algn="ctr">
              <a:buNone/>
              <a:defRPr sz="1600"/>
            </a:lvl5pPr>
            <a:lvl6pPr marL="2285971" indent="0" algn="ctr">
              <a:buNone/>
              <a:defRPr sz="1600"/>
            </a:lvl6pPr>
            <a:lvl7pPr marL="2743165" indent="0" algn="ctr">
              <a:buNone/>
              <a:defRPr sz="1600"/>
            </a:lvl7pPr>
            <a:lvl8pPr marL="3200360" indent="0" algn="ctr">
              <a:buNone/>
              <a:defRPr sz="1600"/>
            </a:lvl8pPr>
            <a:lvl9pPr marL="3657555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6C60C-7499-45DE-867E-F870793DC8FB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C7BA-8F8F-4EB8-8628-9A944F35E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81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6C60C-7499-45DE-867E-F870793DC8FB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C7BA-8F8F-4EB8-8628-9A944F35E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4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8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6C60C-7499-45DE-867E-F870793DC8FB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C7BA-8F8F-4EB8-8628-9A944F35E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92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6C60C-7499-45DE-867E-F870793DC8FB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C7BA-8F8F-4EB8-8628-9A944F35E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367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8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1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88" indent="0">
              <a:buNone/>
              <a:defRPr sz="1800" b="1"/>
            </a:lvl3pPr>
            <a:lvl4pPr marL="1371583" indent="0">
              <a:buNone/>
              <a:defRPr sz="1600" b="1"/>
            </a:lvl4pPr>
            <a:lvl5pPr marL="1828777" indent="0">
              <a:buNone/>
              <a:defRPr sz="1600" b="1"/>
            </a:lvl5pPr>
            <a:lvl6pPr marL="2285971" indent="0">
              <a:buNone/>
              <a:defRPr sz="1600" b="1"/>
            </a:lvl6pPr>
            <a:lvl7pPr marL="2743165" indent="0">
              <a:buNone/>
              <a:defRPr sz="1600" b="1"/>
            </a:lvl7pPr>
            <a:lvl8pPr marL="3200360" indent="0">
              <a:buNone/>
              <a:defRPr sz="1600" b="1"/>
            </a:lvl8pPr>
            <a:lvl9pPr marL="365755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1" y="2505076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88" indent="0">
              <a:buNone/>
              <a:defRPr sz="1800" b="1"/>
            </a:lvl3pPr>
            <a:lvl4pPr marL="1371583" indent="0">
              <a:buNone/>
              <a:defRPr sz="1600" b="1"/>
            </a:lvl4pPr>
            <a:lvl5pPr marL="1828777" indent="0">
              <a:buNone/>
              <a:defRPr sz="1600" b="1"/>
            </a:lvl5pPr>
            <a:lvl6pPr marL="2285971" indent="0">
              <a:buNone/>
              <a:defRPr sz="1600" b="1"/>
            </a:lvl6pPr>
            <a:lvl7pPr marL="2743165" indent="0">
              <a:buNone/>
              <a:defRPr sz="1600" b="1"/>
            </a:lvl7pPr>
            <a:lvl8pPr marL="3200360" indent="0">
              <a:buNone/>
              <a:defRPr sz="1600" b="1"/>
            </a:lvl8pPr>
            <a:lvl9pPr marL="365755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6C60C-7499-45DE-867E-F870793DC8FB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C7BA-8F8F-4EB8-8628-9A944F35E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33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6C60C-7499-45DE-867E-F870793DC8FB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C7BA-8F8F-4EB8-8628-9A944F35E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18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6C60C-7499-45DE-867E-F870793DC8FB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C7BA-8F8F-4EB8-8628-9A944F35E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481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88" indent="0">
              <a:buNone/>
              <a:defRPr sz="1200"/>
            </a:lvl3pPr>
            <a:lvl4pPr marL="1371583" indent="0">
              <a:buNone/>
              <a:defRPr sz="1000"/>
            </a:lvl4pPr>
            <a:lvl5pPr marL="1828777" indent="0">
              <a:buNone/>
              <a:defRPr sz="1000"/>
            </a:lvl5pPr>
            <a:lvl6pPr marL="2285971" indent="0">
              <a:buNone/>
              <a:defRPr sz="1000"/>
            </a:lvl6pPr>
            <a:lvl7pPr marL="2743165" indent="0">
              <a:buNone/>
              <a:defRPr sz="1000"/>
            </a:lvl7pPr>
            <a:lvl8pPr marL="3200360" indent="0">
              <a:buNone/>
              <a:defRPr sz="1000"/>
            </a:lvl8pPr>
            <a:lvl9pPr marL="365755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6C60C-7499-45DE-867E-F870793DC8FB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C7BA-8F8F-4EB8-8628-9A944F35E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41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88" indent="0">
              <a:buNone/>
              <a:defRPr sz="2400"/>
            </a:lvl3pPr>
            <a:lvl4pPr marL="1371583" indent="0">
              <a:buNone/>
              <a:defRPr sz="2000"/>
            </a:lvl4pPr>
            <a:lvl5pPr marL="1828777" indent="0">
              <a:buNone/>
              <a:defRPr sz="2000"/>
            </a:lvl5pPr>
            <a:lvl6pPr marL="2285971" indent="0">
              <a:buNone/>
              <a:defRPr sz="2000"/>
            </a:lvl6pPr>
            <a:lvl7pPr marL="2743165" indent="0">
              <a:buNone/>
              <a:defRPr sz="2000"/>
            </a:lvl7pPr>
            <a:lvl8pPr marL="3200360" indent="0">
              <a:buNone/>
              <a:defRPr sz="2000"/>
            </a:lvl8pPr>
            <a:lvl9pPr marL="3657555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88" indent="0">
              <a:buNone/>
              <a:defRPr sz="1200"/>
            </a:lvl3pPr>
            <a:lvl4pPr marL="1371583" indent="0">
              <a:buNone/>
              <a:defRPr sz="1000"/>
            </a:lvl4pPr>
            <a:lvl5pPr marL="1828777" indent="0">
              <a:buNone/>
              <a:defRPr sz="1000"/>
            </a:lvl5pPr>
            <a:lvl6pPr marL="2285971" indent="0">
              <a:buNone/>
              <a:defRPr sz="1000"/>
            </a:lvl6pPr>
            <a:lvl7pPr marL="2743165" indent="0">
              <a:buNone/>
              <a:defRPr sz="1000"/>
            </a:lvl7pPr>
            <a:lvl8pPr marL="3200360" indent="0">
              <a:buNone/>
              <a:defRPr sz="1000"/>
            </a:lvl8pPr>
            <a:lvl9pPr marL="365755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6C60C-7499-45DE-867E-F870793DC8FB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C7BA-8F8F-4EB8-8628-9A944F35E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54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6C60C-7499-45DE-867E-F870793DC8FB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C7BA-8F8F-4EB8-8628-9A944F35E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851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6C60C-7499-45DE-867E-F870793DC8FB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C7BA-8F8F-4EB8-8628-9A944F35E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385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AE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6C60C-7499-45DE-867E-F870793DC8FB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7C7BA-8F8F-4EB8-8628-9A944F35E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806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8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7" indent="-228597" algn="l" defTabSz="91438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5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0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5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69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3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57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2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8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3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7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1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5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0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5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jpe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5.pn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5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0" Type="http://schemas.openxmlformats.org/officeDocument/2006/relationships/image" Target="../media/image27.png"/><Relationship Id="rId4" Type="http://schemas.microsoft.com/office/2007/relationships/hdphoto" Target="../media/hdphoto2.wdp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png"/><Relationship Id="rId7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5.png"/><Relationship Id="rId5" Type="http://schemas.openxmlformats.org/officeDocument/2006/relationships/image" Target="../media/image34.png"/><Relationship Id="rId10" Type="http://schemas.openxmlformats.org/officeDocument/2006/relationships/image" Target="../media/image37.png"/><Relationship Id="rId4" Type="http://schemas.microsoft.com/office/2007/relationships/hdphoto" Target="../media/hdphoto3.wdp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27.png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2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8.png"/><Relationship Id="rId7" Type="http://schemas.openxmlformats.org/officeDocument/2006/relationships/image" Target="../media/image38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3.png"/><Relationship Id="rId10" Type="http://schemas.microsoft.com/office/2007/relationships/hdphoto" Target="../media/hdphoto3.wdp"/><Relationship Id="rId4" Type="http://schemas.microsoft.com/office/2007/relationships/hdphoto" Target="../media/hdphoto2.wdp"/><Relationship Id="rId9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56.jpeg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46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6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0.jpeg"/><Relationship Id="rId4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6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6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20100621 Campus_2_019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12192000" cy="686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65" y="230817"/>
            <a:ext cx="2624441" cy="96150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486402"/>
            <a:ext cx="12192000" cy="1379031"/>
          </a:xfrm>
          <a:prstGeom prst="rect">
            <a:avLst/>
          </a:prstGeom>
          <a:solidFill>
            <a:srgbClr val="FEAE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46465" y="5615246"/>
            <a:ext cx="118990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>
                <a:solidFill>
                  <a:srgbClr val="1A1A25"/>
                </a:solidFill>
                <a:latin typeface="Rockwell" panose="02060603020205020403" pitchFamily="18" charset="0"/>
              </a:rPr>
              <a:t>“STARTALK: Understanding the ACTFL Guidelines”</a:t>
            </a:r>
          </a:p>
          <a:p>
            <a:pPr algn="ctr"/>
            <a:r>
              <a:rPr lang="en-US" sz="2400">
                <a:solidFill>
                  <a:srgbClr val="5F2E23"/>
                </a:solidFill>
                <a:latin typeface="Rockwell" panose="02060603020205020403" pitchFamily="18" charset="0"/>
              </a:rPr>
              <a:t>Meg Malone | Todd H. McKay | Amy Kim</a:t>
            </a:r>
            <a:endParaRPr lang="en-US" sz="2800">
              <a:solidFill>
                <a:srgbClr val="5F2E23"/>
              </a:solidFill>
              <a:latin typeface="Rockwell" panose="020606030202050204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258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>
                  <a:solidFill>
                    <a:srgbClr val="F1E2A0"/>
                  </a:solidFill>
                  <a:latin typeface="Rockwell" panose="02060603020205020403" pitchFamily="18" charset="0"/>
                </a:rPr>
                <a:t>Background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27072" y="1295390"/>
            <a:ext cx="10955408" cy="1508105"/>
            <a:chOff x="727072" y="1295390"/>
            <a:chExt cx="10955408" cy="1508105"/>
          </a:xfrm>
        </p:grpSpPr>
        <p:pic>
          <p:nvPicPr>
            <p:cNvPr id="1026" name="Picture 2" descr="Related imag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072" y="1409554"/>
              <a:ext cx="1965165" cy="1279777"/>
            </a:xfrm>
            <a:prstGeom prst="rect">
              <a:avLst/>
            </a:prstGeom>
            <a:noFill/>
            <a:ln w="76200">
              <a:solidFill>
                <a:srgbClr val="1A1A25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3076390" y="1295390"/>
              <a:ext cx="8606090" cy="15081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I</a:t>
              </a:r>
              <a:r>
                <a:rPr lang="en-US" sz="2800" smtClean="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nstructors increasingly </a:t>
              </a:r>
              <a:r>
                <a:rPr lang="en-US" sz="280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called to develop tests to assess students despite </a:t>
              </a:r>
              <a:r>
                <a:rPr lang="en-US" sz="3200" b="1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limited assessment training</a:t>
              </a:r>
              <a:r>
                <a:rPr lang="en-US" sz="320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(</a:t>
              </a:r>
              <a:r>
                <a:rPr lang="en-US" sz="2400" i="1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Taylor, 2009</a:t>
              </a:r>
              <a:r>
                <a:rPr lang="en-US" sz="240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)</a:t>
              </a:r>
              <a:r>
                <a:rPr lang="en-US" sz="320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. </a:t>
              </a:r>
              <a:endParaRPr lang="en-US" sz="3200">
                <a:solidFill>
                  <a:srgbClr val="5F2E23"/>
                </a:solidFill>
                <a:latin typeface="Rockwell" panose="02060603020205020403" pitchFamily="18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27072" y="3148727"/>
            <a:ext cx="10955408" cy="1508105"/>
            <a:chOff x="727072" y="3148727"/>
            <a:chExt cx="10955408" cy="1508105"/>
          </a:xfrm>
        </p:grpSpPr>
        <p:pic>
          <p:nvPicPr>
            <p:cNvPr id="1028" name="Picture 4" descr="Related imag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072" y="3247397"/>
              <a:ext cx="1965165" cy="1310765"/>
            </a:xfrm>
            <a:prstGeom prst="rect">
              <a:avLst/>
            </a:prstGeom>
            <a:noFill/>
            <a:ln w="76200">
              <a:solidFill>
                <a:srgbClr val="1A1A25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3076390" y="3148727"/>
              <a:ext cx="8606090" cy="15081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</a:t>
              </a:r>
              <a:r>
                <a:rPr lang="en-US" sz="2800" smtClean="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raining </a:t>
              </a:r>
              <a:r>
                <a:rPr lang="en-US" sz="280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is </a:t>
              </a:r>
              <a:r>
                <a:rPr lang="en-US" sz="2800" smtClean="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essential, but </a:t>
              </a:r>
              <a:r>
                <a:rPr lang="en-US" sz="2800" b="1" smtClean="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PD is scarce </a:t>
              </a:r>
              <a:r>
                <a:rPr lang="en-US" sz="280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for in-service instructors </a:t>
              </a:r>
              <a:r>
                <a:rPr lang="en-US" sz="240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(</a:t>
              </a:r>
              <a:r>
                <a:rPr lang="en-US" sz="2400" i="1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Malone, 2013</a:t>
              </a:r>
              <a:r>
                <a:rPr lang="en-US" sz="2400" smtClean="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)</a:t>
              </a:r>
              <a:r>
                <a:rPr lang="en-US" sz="2800" smtClean="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; </a:t>
              </a:r>
              <a:r>
                <a:rPr lang="en-US" sz="3200" b="1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in-service PD programs must pick up </a:t>
              </a:r>
              <a:r>
                <a:rPr lang="en-US" sz="3200" b="1" smtClean="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slack</a:t>
              </a:r>
              <a:r>
                <a:rPr lang="en-US" sz="3200" smtClean="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(</a:t>
              </a:r>
              <a:r>
                <a:rPr lang="en-US" sz="2400" i="1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Popham, 2009</a:t>
              </a:r>
              <a:r>
                <a:rPr lang="en-US" sz="280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). </a:t>
              </a:r>
              <a:endParaRPr lang="en-US" sz="2800">
                <a:solidFill>
                  <a:srgbClr val="5F2E23"/>
                </a:solidFill>
                <a:latin typeface="Rockwell" panose="02060603020205020403" pitchFamily="18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26277" y="4964955"/>
            <a:ext cx="10956203" cy="1569660"/>
            <a:chOff x="726277" y="4964955"/>
            <a:chExt cx="10956203" cy="1569660"/>
          </a:xfrm>
        </p:grpSpPr>
        <p:pic>
          <p:nvPicPr>
            <p:cNvPr id="13" name="Picture 12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6277" y="5116228"/>
              <a:ext cx="1965960" cy="1307592"/>
            </a:xfrm>
            <a:prstGeom prst="rect">
              <a:avLst/>
            </a:prstGeom>
            <a:ln w="76200">
              <a:solidFill>
                <a:srgbClr val="1A1A25"/>
              </a:solidFill>
            </a:ln>
          </p:spPr>
        </p:pic>
        <p:sp>
          <p:nvSpPr>
            <p:cNvPr id="14" name="Rectangle 13"/>
            <p:cNvSpPr/>
            <p:nvPr/>
          </p:nvSpPr>
          <p:spPr>
            <a:xfrm>
              <a:off x="3076390" y="4964955"/>
              <a:ext cx="8606090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3200" b="1" smtClean="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ACTFL </a:t>
              </a:r>
              <a:r>
                <a:rPr lang="en-US" sz="3200" b="1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Guidelines</a:t>
              </a:r>
              <a:r>
                <a:rPr lang="en-US" sz="320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3200" b="1" smtClean="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big in U.S. </a:t>
              </a:r>
              <a:r>
                <a:rPr lang="en-US" sz="320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(</a:t>
              </a:r>
              <a:r>
                <a:rPr lang="en-US" sz="2400" i="1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Chalhoub-Deville &amp; Fulcher, 2003</a:t>
              </a:r>
              <a:r>
                <a:rPr lang="en-US" sz="320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), </a:t>
              </a:r>
              <a:r>
                <a:rPr lang="en-US" sz="3200" b="1" smtClean="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little </a:t>
              </a:r>
              <a:r>
                <a:rPr lang="en-US" sz="3200" b="1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PD </a:t>
              </a:r>
              <a:r>
                <a:rPr lang="en-US" sz="3200" b="1" smtClean="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to give </a:t>
              </a:r>
              <a:r>
                <a:rPr lang="en-US" sz="3200" b="1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in-service instructors ACTFL Guidelines training</a:t>
              </a:r>
              <a:r>
                <a:rPr lang="en-US" sz="3200">
                  <a:solidFill>
                    <a:srgbClr val="5F2E23"/>
                  </a:solidFill>
                  <a:latin typeface="Rockwell" panose="020606030202050204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1291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>
                  <a:solidFill>
                    <a:srgbClr val="F1E2A0"/>
                  </a:solidFill>
                  <a:latin typeface="Rockwell" panose="02060603020205020403" pitchFamily="18" charset="0"/>
                </a:rPr>
                <a:t>Introduction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724470" y="1526495"/>
            <a:ext cx="1074306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>
                <a:solidFill>
                  <a:srgbClr val="F1E2A0"/>
                </a:solidFill>
                <a:latin typeface="Rockwell" panose="02060603020205020403" pitchFamily="18" charset="0"/>
              </a:rPr>
              <a:t>h</a:t>
            </a:r>
            <a:r>
              <a:rPr lang="en-US" sz="3200" smtClean="0">
                <a:solidFill>
                  <a:srgbClr val="F1E2A0"/>
                </a:solidFill>
                <a:latin typeface="Rockwell" panose="02060603020205020403" pitchFamily="18" charset="0"/>
              </a:rPr>
              <a:t>elp</a:t>
            </a:r>
            <a:r>
              <a:rPr lang="en-US" sz="4800" b="1" smtClean="0">
                <a:solidFill>
                  <a:srgbClr val="5F2E23"/>
                </a:solidFill>
                <a:latin typeface="Rockwell" panose="02060603020205020403" pitchFamily="18" charset="0"/>
              </a:rPr>
              <a:t> HIGHER ED INSTRUCTORS </a:t>
            </a:r>
            <a:r>
              <a:rPr lang="en-US" sz="3200" smtClean="0">
                <a:solidFill>
                  <a:srgbClr val="F1E2A0"/>
                </a:solidFill>
                <a:latin typeface="Rockwell" panose="02060603020205020403" pitchFamily="18" charset="0"/>
              </a:rPr>
              <a:t>of</a:t>
            </a:r>
            <a:r>
              <a:rPr lang="en-US" sz="4800" b="1" smtClean="0">
                <a:solidFill>
                  <a:srgbClr val="F1E2A0"/>
                </a:solidFill>
                <a:latin typeface="Rockwell" panose="02060603020205020403" pitchFamily="18" charset="0"/>
              </a:rPr>
              <a:t> </a:t>
            </a:r>
          </a:p>
          <a:p>
            <a:pPr algn="ctr"/>
            <a:r>
              <a:rPr lang="en-US" sz="4800" b="1" smtClean="0">
                <a:solidFill>
                  <a:srgbClr val="1A1A25"/>
                </a:solidFill>
              </a:rPr>
              <a:t>critical </a:t>
            </a:r>
            <a:r>
              <a:rPr lang="en-US" sz="4800" b="1">
                <a:solidFill>
                  <a:srgbClr val="1A1A25"/>
                </a:solidFill>
              </a:rPr>
              <a:t>languages</a:t>
            </a:r>
            <a:r>
              <a:rPr lang="en-US" sz="4800" b="1">
                <a:solidFill>
                  <a:srgbClr val="F1E2A0"/>
                </a:solidFill>
                <a:latin typeface="Rockwell" panose="02060603020205020403" pitchFamily="18" charset="0"/>
              </a:rPr>
              <a:t> </a:t>
            </a:r>
            <a:r>
              <a:rPr lang="en-US" sz="3200">
                <a:solidFill>
                  <a:srgbClr val="F1E2A0"/>
                </a:solidFill>
                <a:latin typeface="Rockwell" panose="02060603020205020403" pitchFamily="18" charset="0"/>
              </a:rPr>
              <a:t>understand the </a:t>
            </a:r>
            <a:endParaRPr lang="en-US" sz="3600" smtClean="0">
              <a:solidFill>
                <a:srgbClr val="F1E2A0"/>
              </a:solidFill>
              <a:latin typeface="Rockwell" panose="02060603020205020403" pitchFamily="18" charset="0"/>
            </a:endParaRPr>
          </a:p>
          <a:p>
            <a:pPr algn="ctr"/>
            <a:r>
              <a:rPr lang="en-US" sz="5400" b="1" smtClean="0">
                <a:solidFill>
                  <a:srgbClr val="A7786D"/>
                </a:solidFill>
                <a:latin typeface="Rockwell" panose="02060603020205020403" pitchFamily="18" charset="0"/>
              </a:rPr>
              <a:t>ACTFL </a:t>
            </a:r>
            <a:r>
              <a:rPr lang="en-US" sz="5400" b="1">
                <a:solidFill>
                  <a:srgbClr val="A7786D"/>
                </a:solidFill>
                <a:latin typeface="Rockwell" panose="02060603020205020403" pitchFamily="18" charset="0"/>
              </a:rPr>
              <a:t>P</a:t>
            </a:r>
            <a:r>
              <a:rPr lang="en-US" sz="5400" b="1" smtClean="0">
                <a:solidFill>
                  <a:srgbClr val="A7786D"/>
                </a:solidFill>
                <a:latin typeface="Rockwell" panose="02060603020205020403" pitchFamily="18" charset="0"/>
              </a:rPr>
              <a:t>roficiency Guidelines</a:t>
            </a:r>
            <a:r>
              <a:rPr lang="en-US" sz="4800" b="1" smtClean="0">
                <a:solidFill>
                  <a:srgbClr val="F1E2A0"/>
                </a:solidFill>
                <a:latin typeface="Rockwell" panose="02060603020205020403" pitchFamily="18" charset="0"/>
              </a:rPr>
              <a:t> </a:t>
            </a:r>
            <a:r>
              <a:rPr lang="en-US" sz="3200">
                <a:solidFill>
                  <a:srgbClr val="F1E2A0"/>
                </a:solidFill>
                <a:latin typeface="Rockwell" panose="02060603020205020403" pitchFamily="18" charset="0"/>
              </a:rPr>
              <a:t>and how to incorporate them into a </a:t>
            </a:r>
            <a:endParaRPr lang="en-US" sz="3600" smtClean="0">
              <a:solidFill>
                <a:srgbClr val="F1E2A0"/>
              </a:solidFill>
              <a:latin typeface="Rockwell" panose="02060603020205020403" pitchFamily="18" charset="0"/>
            </a:endParaRPr>
          </a:p>
          <a:p>
            <a:pPr algn="ctr"/>
            <a:r>
              <a:rPr lang="en-US" sz="4800" b="1" smtClean="0">
                <a:solidFill>
                  <a:srgbClr val="5F2E23"/>
                </a:solidFill>
                <a:latin typeface="Rockwell" panose="02060603020205020403" pitchFamily="18" charset="0"/>
              </a:rPr>
              <a:t>proficiency-based program</a:t>
            </a:r>
            <a:r>
              <a:rPr lang="en-US" sz="4800" b="1" smtClean="0">
                <a:solidFill>
                  <a:srgbClr val="F1E2A0"/>
                </a:solidFill>
                <a:latin typeface="Rockwell" panose="02060603020205020403" pitchFamily="18" charset="0"/>
              </a:rPr>
              <a:t> </a:t>
            </a:r>
            <a:r>
              <a:rPr lang="en-US" sz="3600" smtClean="0">
                <a:solidFill>
                  <a:srgbClr val="F1E2A0"/>
                </a:solidFill>
                <a:latin typeface="Rockwell" panose="02060603020205020403" pitchFamily="18" charset="0"/>
              </a:rPr>
              <a:t>and </a:t>
            </a:r>
          </a:p>
          <a:p>
            <a:pPr algn="ctr"/>
            <a:r>
              <a:rPr lang="en-US" sz="3200" smtClean="0">
                <a:solidFill>
                  <a:srgbClr val="F1E2A0"/>
                </a:solidFill>
                <a:latin typeface="Rockwell" panose="02060603020205020403" pitchFamily="18" charset="0"/>
              </a:rPr>
              <a:t>their</a:t>
            </a:r>
            <a:r>
              <a:rPr lang="en-US" sz="4800" b="1" smtClean="0">
                <a:solidFill>
                  <a:srgbClr val="F1E2A0"/>
                </a:solidFill>
                <a:latin typeface="Rockwell" panose="02060603020205020403" pitchFamily="18" charset="0"/>
              </a:rPr>
              <a:t> </a:t>
            </a:r>
            <a:r>
              <a:rPr lang="en-US" sz="4800" b="1">
                <a:solidFill>
                  <a:srgbClr val="1A1A25"/>
                </a:solidFill>
                <a:latin typeface="Rockwell" panose="02060603020205020403" pitchFamily="18" charset="0"/>
              </a:rPr>
              <a:t>own curricula</a:t>
            </a:r>
            <a:endParaRPr lang="en-US" sz="5400" b="1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62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Project team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42381" y="2076136"/>
            <a:ext cx="2212848" cy="3399778"/>
            <a:chOff x="1034404" y="1712042"/>
            <a:chExt cx="1828800" cy="2809734"/>
          </a:xfrm>
        </p:grpSpPr>
        <p:sp>
          <p:nvSpPr>
            <p:cNvPr id="13" name="Rectangle 12"/>
            <p:cNvSpPr/>
            <p:nvPr/>
          </p:nvSpPr>
          <p:spPr>
            <a:xfrm>
              <a:off x="1197168" y="3631513"/>
              <a:ext cx="1503272" cy="8902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Dr. Meg</a:t>
              </a:r>
            </a:p>
            <a:p>
              <a:pPr algn="ctr"/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Malone</a:t>
              </a:r>
              <a:endParaRPr lang="en-US" sz="3600" b="1">
                <a:solidFill>
                  <a:srgbClr val="1A1A25"/>
                </a:solidFill>
                <a:latin typeface="Rockwell" panose="02060603020205020403" pitchFamily="18" charset="0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404" y="1712042"/>
              <a:ext cx="1828800" cy="1828800"/>
            </a:xfrm>
            <a:prstGeom prst="rect">
              <a:avLst/>
            </a:prstGeom>
            <a:ln w="76200">
              <a:solidFill>
                <a:srgbClr val="1A1A25"/>
              </a:solidFill>
            </a:ln>
          </p:spPr>
        </p:pic>
      </p:grpSp>
      <p:grpSp>
        <p:nvGrpSpPr>
          <p:cNvPr id="23" name="Group 22"/>
          <p:cNvGrpSpPr/>
          <p:nvPr/>
        </p:nvGrpSpPr>
        <p:grpSpPr>
          <a:xfrm>
            <a:off x="9237814" y="2076136"/>
            <a:ext cx="2102206" cy="3625994"/>
            <a:chOff x="9420237" y="1712042"/>
            <a:chExt cx="1737360" cy="2996689"/>
          </a:xfrm>
        </p:grpSpPr>
        <p:sp>
          <p:nvSpPr>
            <p:cNvPr id="14" name="Rectangle 13"/>
            <p:cNvSpPr/>
            <p:nvPr/>
          </p:nvSpPr>
          <p:spPr>
            <a:xfrm>
              <a:off x="9473822" y="3631513"/>
              <a:ext cx="1630190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Todd</a:t>
              </a:r>
            </a:p>
            <a:p>
              <a:pPr algn="ctr"/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McKay</a:t>
              </a:r>
              <a:endParaRPr lang="en-US" sz="3600" b="1">
                <a:solidFill>
                  <a:srgbClr val="1A1A25"/>
                </a:solidFill>
                <a:latin typeface="Rockwell" panose="02060603020205020403" pitchFamily="18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20237" y="1712042"/>
              <a:ext cx="1737360" cy="1828800"/>
            </a:xfrm>
            <a:prstGeom prst="rect">
              <a:avLst/>
            </a:prstGeom>
            <a:ln w="76200">
              <a:solidFill>
                <a:srgbClr val="1A1A25"/>
              </a:solidFill>
            </a:ln>
          </p:spPr>
        </p:pic>
      </p:grpSp>
      <p:grpSp>
        <p:nvGrpSpPr>
          <p:cNvPr id="25" name="Group 24"/>
          <p:cNvGrpSpPr/>
          <p:nvPr/>
        </p:nvGrpSpPr>
        <p:grpSpPr>
          <a:xfrm>
            <a:off x="3360062" y="2076136"/>
            <a:ext cx="2736513" cy="3625994"/>
            <a:chOff x="3597528" y="1712042"/>
            <a:chExt cx="2261581" cy="2996689"/>
          </a:xfrm>
        </p:grpSpPr>
        <p:sp>
          <p:nvSpPr>
            <p:cNvPr id="17" name="Rectangle 16"/>
            <p:cNvSpPr/>
            <p:nvPr/>
          </p:nvSpPr>
          <p:spPr>
            <a:xfrm>
              <a:off x="3597528" y="3631513"/>
              <a:ext cx="2261581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Josephine </a:t>
              </a:r>
            </a:p>
            <a:p>
              <a:pPr algn="ctr"/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Onah</a:t>
              </a:r>
              <a:endParaRPr lang="en-US" sz="3600" b="1">
                <a:solidFill>
                  <a:srgbClr val="1A1A25"/>
                </a:solidFill>
                <a:latin typeface="Rockwell" panose="02060603020205020403" pitchFamily="18" charset="0"/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4563" y="1712042"/>
              <a:ext cx="1828800" cy="1828800"/>
            </a:xfrm>
            <a:prstGeom prst="rect">
              <a:avLst/>
            </a:prstGeom>
            <a:ln w="76200">
              <a:solidFill>
                <a:srgbClr val="1A1A25"/>
              </a:solidFill>
            </a:ln>
          </p:spPr>
        </p:pic>
      </p:grpSp>
      <p:grpSp>
        <p:nvGrpSpPr>
          <p:cNvPr id="24" name="Group 23"/>
          <p:cNvGrpSpPr/>
          <p:nvPr/>
        </p:nvGrpSpPr>
        <p:grpSpPr>
          <a:xfrm>
            <a:off x="6490535" y="2076136"/>
            <a:ext cx="2122528" cy="3625994"/>
            <a:chOff x="6674722" y="1712042"/>
            <a:chExt cx="1754155" cy="2996689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74722" y="1712042"/>
              <a:ext cx="1754155" cy="1828800"/>
            </a:xfrm>
            <a:prstGeom prst="rect">
              <a:avLst/>
            </a:prstGeom>
            <a:ln w="76200">
              <a:solidFill>
                <a:srgbClr val="1A1A25"/>
              </a:solidFill>
            </a:ln>
          </p:spPr>
        </p:pic>
        <p:sp>
          <p:nvSpPr>
            <p:cNvPr id="20" name="Rectangle 19"/>
            <p:cNvSpPr/>
            <p:nvPr/>
          </p:nvSpPr>
          <p:spPr>
            <a:xfrm>
              <a:off x="6903719" y="3631513"/>
              <a:ext cx="1210588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Amy </a:t>
              </a:r>
            </a:p>
            <a:p>
              <a:pPr algn="ctr"/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Kim</a:t>
              </a:r>
              <a:endParaRPr lang="en-US" sz="3600" b="1">
                <a:solidFill>
                  <a:srgbClr val="1A1A25"/>
                </a:solidFill>
                <a:latin typeface="Rockwell" panose="020606030202050204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2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>
                  <a:solidFill>
                    <a:srgbClr val="F1E2A0"/>
                  </a:solidFill>
                  <a:latin typeface="Rockwell" panose="02060603020205020403" pitchFamily="18" charset="0"/>
                </a:rPr>
                <a:t>Participants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3415897" y="1483888"/>
            <a:ext cx="52767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>
                <a:solidFill>
                  <a:srgbClr val="5F2E23"/>
                </a:solidFill>
                <a:latin typeface="Rockwell" panose="02060603020205020403" pitchFamily="18" charset="0"/>
              </a:rPr>
              <a:t>INSTRUCTORS</a:t>
            </a:r>
            <a:endParaRPr lang="en-US" sz="6000" b="1">
              <a:solidFill>
                <a:srgbClr val="5F2E23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80513" y="1483888"/>
            <a:ext cx="9348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>
                <a:solidFill>
                  <a:schemeClr val="bg1"/>
                </a:solidFill>
                <a:latin typeface="Rockwell" panose="02060603020205020403" pitchFamily="18" charset="0"/>
              </a:rPr>
              <a:t>19</a:t>
            </a:r>
            <a:endParaRPr lang="en-US" sz="2000" b="1">
              <a:solidFill>
                <a:srgbClr val="5F2E23"/>
              </a:solidFill>
              <a:latin typeface="Rockwell" panose="02060603020205020403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68" y="3463100"/>
            <a:ext cx="3975797" cy="288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61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>
                  <a:solidFill>
                    <a:srgbClr val="F1E2A0"/>
                  </a:solidFill>
                  <a:latin typeface="Rockwell" panose="02060603020205020403" pitchFamily="18" charset="0"/>
                </a:rPr>
                <a:t>Participants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4736696" y="3137831"/>
            <a:ext cx="7175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>
                <a:solidFill>
                  <a:srgbClr val="A7786D"/>
                </a:solidFill>
                <a:latin typeface="Rockwell" panose="02060603020205020403" pitchFamily="18" charset="0"/>
              </a:rPr>
              <a:t>mostly East Coast </a:t>
            </a:r>
            <a:r>
              <a:rPr lang="en-US" sz="5400">
                <a:solidFill>
                  <a:schemeClr val="bg1"/>
                </a:solidFill>
                <a:latin typeface="Rockwell" panose="02060603020205020403" pitchFamily="18" charset="0"/>
              </a:rPr>
              <a:t>12</a:t>
            </a:r>
            <a:endParaRPr lang="en-US" sz="6000">
              <a:solidFill>
                <a:srgbClr val="A7786D"/>
              </a:solidFill>
              <a:latin typeface="Rockwell" panose="02060603020205020403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760354" y="2310860"/>
            <a:ext cx="629268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>
                <a:solidFill>
                  <a:srgbClr val="1A1A25"/>
                </a:solidFill>
              </a:rPr>
              <a:t>Community College </a:t>
            </a:r>
            <a:r>
              <a:rPr lang="en-US" sz="5400">
                <a:solidFill>
                  <a:schemeClr val="bg1"/>
                </a:solidFill>
              </a:rPr>
              <a:t>1</a:t>
            </a:r>
            <a:endParaRPr lang="en-US" sz="6000" b="1">
              <a:solidFill>
                <a:srgbClr val="1A1A25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15897" y="1483888"/>
            <a:ext cx="52767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>
                <a:solidFill>
                  <a:srgbClr val="5F2E23"/>
                </a:solidFill>
                <a:latin typeface="Rockwell" panose="02060603020205020403" pitchFamily="18" charset="0"/>
              </a:rPr>
              <a:t>INSTRUCTORS</a:t>
            </a:r>
            <a:endParaRPr lang="en-US" sz="6000" b="1">
              <a:solidFill>
                <a:srgbClr val="5F2E23"/>
              </a:solidFill>
              <a:latin typeface="Rockwell" panose="02060603020205020403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71701" y="3964803"/>
            <a:ext cx="365446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rgbClr val="5F2E23"/>
                </a:solidFill>
                <a:latin typeface="Rockwell" panose="02060603020205020403" pitchFamily="18" charset="0"/>
              </a:rPr>
              <a:t>Mandarin</a:t>
            </a:r>
            <a:r>
              <a:rPr lang="en-US" sz="4400" b="1">
                <a:solidFill>
                  <a:srgbClr val="5F2E23"/>
                </a:solidFill>
                <a:latin typeface="Rockwell" panose="02060603020205020403" pitchFamily="18" charset="0"/>
              </a:rPr>
              <a:t> </a:t>
            </a:r>
            <a:r>
              <a:rPr lang="en-US" sz="4400">
                <a:solidFill>
                  <a:schemeClr val="bg1"/>
                </a:solidFill>
                <a:latin typeface="Rockwell" panose="02060603020205020403" pitchFamily="18" charset="0"/>
              </a:rPr>
              <a:t>6</a:t>
            </a:r>
            <a:endParaRPr lang="en-US" sz="4800" b="1">
              <a:solidFill>
                <a:srgbClr val="5F2E23"/>
              </a:solidFill>
              <a:latin typeface="Rockwell" panose="02060603020205020403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667550" y="3995577"/>
            <a:ext cx="29768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rgbClr val="1A1A25"/>
                </a:solidFill>
              </a:rPr>
              <a:t>Portuguese </a:t>
            </a:r>
            <a:r>
              <a:rPr lang="en-US" sz="4000">
                <a:solidFill>
                  <a:schemeClr val="bg1"/>
                </a:solidFill>
              </a:rPr>
              <a:t>4</a:t>
            </a:r>
            <a:endParaRPr lang="en-US" sz="4400" b="1">
              <a:solidFill>
                <a:srgbClr val="1A1A25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597221" y="5361767"/>
            <a:ext cx="22598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rgbClr val="5F2E23"/>
                </a:solidFill>
              </a:rPr>
              <a:t>Arabic </a:t>
            </a:r>
            <a:r>
              <a:rPr lang="en-US" sz="4800">
                <a:solidFill>
                  <a:schemeClr val="bg1"/>
                </a:solidFill>
              </a:rPr>
              <a:t>4</a:t>
            </a:r>
            <a:endParaRPr lang="en-US" sz="5400" b="1">
              <a:solidFill>
                <a:srgbClr val="5F2E23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123099" y="4726784"/>
            <a:ext cx="520007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>
                <a:solidFill>
                  <a:srgbClr val="A7786D"/>
                </a:solidFill>
                <a:latin typeface="Rockwell" panose="02060603020205020403" pitchFamily="18" charset="0"/>
              </a:rPr>
              <a:t>RUSSIAN, HINDI </a:t>
            </a:r>
            <a:r>
              <a:rPr lang="en-US" sz="4400">
                <a:solidFill>
                  <a:schemeClr val="bg1"/>
                </a:solidFill>
                <a:latin typeface="Rockwell" panose="02060603020205020403" pitchFamily="18" charset="0"/>
              </a:rPr>
              <a:t>1</a:t>
            </a:r>
            <a:endParaRPr lang="en-US" sz="4800" b="1">
              <a:solidFill>
                <a:srgbClr val="A7786D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80513" y="1483888"/>
            <a:ext cx="9348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>
                <a:solidFill>
                  <a:schemeClr val="bg1"/>
                </a:solidFill>
                <a:latin typeface="Rockwell" panose="02060603020205020403" pitchFamily="18" charset="0"/>
              </a:rPr>
              <a:t>19</a:t>
            </a:r>
            <a:endParaRPr lang="en-US" sz="2000" b="1">
              <a:solidFill>
                <a:srgbClr val="5F2E23"/>
              </a:solidFill>
              <a:latin typeface="Rockwell" panose="02060603020205020403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580513" y="1479864"/>
            <a:ext cx="9348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>
                <a:solidFill>
                  <a:schemeClr val="bg1"/>
                </a:solidFill>
                <a:latin typeface="Rockwell" panose="02060603020205020403" pitchFamily="18" charset="0"/>
              </a:rPr>
              <a:t>16</a:t>
            </a:r>
            <a:endParaRPr lang="en-US" sz="2000" b="1">
              <a:solidFill>
                <a:srgbClr val="5F2E23"/>
              </a:solidFill>
              <a:latin typeface="Rockwell" panose="020606030202050204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68" y="3463100"/>
            <a:ext cx="3975797" cy="288107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8322270" y="2312818"/>
            <a:ext cx="214674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smtClean="0">
                <a:solidFill>
                  <a:srgbClr val="5F2E23"/>
                </a:solidFill>
                <a:latin typeface="Rockwell" panose="02060603020205020403" pitchFamily="18" charset="0"/>
              </a:rPr>
              <a:t>LCTLs</a:t>
            </a:r>
            <a:endParaRPr lang="en-US" sz="6000">
              <a:solidFill>
                <a:srgbClr val="5F2E23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48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5" grpId="0"/>
      <p:bldP spid="16" grpId="0"/>
      <p:bldP spid="17" grpId="0"/>
      <p:bldP spid="18" grpId="0"/>
      <p:bldP spid="4" grpId="0"/>
      <p:bldP spid="19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400131" y="1508010"/>
            <a:ext cx="7983145" cy="4970340"/>
            <a:chOff x="400131" y="1508010"/>
            <a:chExt cx="7983145" cy="4970340"/>
          </a:xfrm>
        </p:grpSpPr>
        <p:sp>
          <p:nvSpPr>
            <p:cNvPr id="52" name="Rounded Rectangle 51"/>
            <p:cNvSpPr/>
            <p:nvPr/>
          </p:nvSpPr>
          <p:spPr>
            <a:xfrm rot="5400000">
              <a:off x="2676086" y="-767945"/>
              <a:ext cx="3431235" cy="7983145"/>
            </a:xfrm>
            <a:prstGeom prst="roundRect">
              <a:avLst>
                <a:gd name="adj" fmla="val 5582"/>
              </a:avLst>
            </a:prstGeom>
            <a:solidFill>
              <a:srgbClr val="A778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784670" y="5070614"/>
              <a:ext cx="961559" cy="1407736"/>
              <a:chOff x="1606902" y="2020616"/>
              <a:chExt cx="874144" cy="1279759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06902" y="2426231"/>
                <a:ext cx="874144" cy="874144"/>
              </a:xfrm>
              <a:prstGeom prst="rect">
                <a:avLst/>
              </a:prstGeom>
            </p:spPr>
          </p:pic>
          <p:sp>
            <p:nvSpPr>
              <p:cNvPr id="22" name="Rectangle 21"/>
              <p:cNvSpPr/>
              <p:nvPr/>
            </p:nvSpPr>
            <p:spPr>
              <a:xfrm>
                <a:off x="1654008" y="2020616"/>
                <a:ext cx="779933" cy="4756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b="1" smtClean="0">
                    <a:solidFill>
                      <a:srgbClr val="5F2E23"/>
                    </a:solidFill>
                    <a:latin typeface="Rockwell" panose="02060603020205020403" pitchFamily="18" charset="0"/>
                  </a:rPr>
                  <a:t>JUN</a:t>
                </a:r>
                <a:endParaRPr lang="en-US" sz="2800">
                  <a:solidFill>
                    <a:srgbClr val="5F2E23"/>
                  </a:solidFill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5941287" y="5057728"/>
              <a:ext cx="961559" cy="1420622"/>
              <a:chOff x="3562577" y="1889384"/>
              <a:chExt cx="874144" cy="1291472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62577" y="2306712"/>
                <a:ext cx="874144" cy="874144"/>
              </a:xfrm>
              <a:prstGeom prst="rect">
                <a:avLst/>
              </a:prstGeom>
            </p:spPr>
          </p:pic>
          <p:sp>
            <p:nvSpPr>
              <p:cNvPr id="23" name="Rectangle 22"/>
              <p:cNvSpPr/>
              <p:nvPr/>
            </p:nvSpPr>
            <p:spPr>
              <a:xfrm>
                <a:off x="3632998" y="1889384"/>
                <a:ext cx="733301" cy="4756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b="1" smtClean="0">
                    <a:solidFill>
                      <a:srgbClr val="5F2E23"/>
                    </a:solidFill>
                    <a:latin typeface="Rockwell" panose="02060603020205020403" pitchFamily="18" charset="0"/>
                  </a:rPr>
                  <a:t>JUL</a:t>
                </a:r>
                <a:endParaRPr lang="en-US" sz="2800">
                  <a:solidFill>
                    <a:srgbClr val="5F2E23"/>
                  </a:solidFill>
                </a:endParaRPr>
              </a:p>
            </p:txBody>
          </p:sp>
        </p:grpSp>
        <p:cxnSp>
          <p:nvCxnSpPr>
            <p:cNvPr id="25" name="Straight Arrow Connector 24"/>
            <p:cNvCxnSpPr/>
            <p:nvPr/>
          </p:nvCxnSpPr>
          <p:spPr>
            <a:xfrm>
              <a:off x="2980265" y="5975982"/>
              <a:ext cx="2788355" cy="0"/>
            </a:xfrm>
            <a:prstGeom prst="straightConnector1">
              <a:avLst/>
            </a:prstGeom>
            <a:ln w="104775" cap="rnd">
              <a:solidFill>
                <a:srgbClr val="5F2E23"/>
              </a:solidFill>
              <a:prstDash val="sysDot"/>
              <a:round/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7989066" y="1521045"/>
            <a:ext cx="3119196" cy="3431235"/>
            <a:chOff x="8226135" y="1521045"/>
            <a:chExt cx="3119196" cy="3431235"/>
          </a:xfrm>
        </p:grpSpPr>
        <p:sp>
          <p:nvSpPr>
            <p:cNvPr id="70" name="Rounded Rectangle 69"/>
            <p:cNvSpPr/>
            <p:nvPr/>
          </p:nvSpPr>
          <p:spPr>
            <a:xfrm rot="6328496">
              <a:off x="8791092" y="1874253"/>
              <a:ext cx="317273" cy="1447187"/>
            </a:xfrm>
            <a:prstGeom prst="roundRect">
              <a:avLst>
                <a:gd name="adj" fmla="val 5582"/>
              </a:avLst>
            </a:prstGeom>
            <a:solidFill>
              <a:srgbClr val="A778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ounded Rectangle 53"/>
            <p:cNvSpPr/>
            <p:nvPr/>
          </p:nvSpPr>
          <p:spPr>
            <a:xfrm rot="5400000">
              <a:off x="8661939" y="2268888"/>
              <a:ext cx="3431235" cy="1935549"/>
            </a:xfrm>
            <a:prstGeom prst="roundRect">
              <a:avLst>
                <a:gd name="adj" fmla="val 5582"/>
              </a:avLst>
            </a:prstGeom>
            <a:solidFill>
              <a:srgbClr val="A778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0043" y="1792502"/>
              <a:ext cx="1335025" cy="1335025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9714" y="3374586"/>
              <a:ext cx="1335024" cy="1335024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>
                  <a:solidFill>
                    <a:srgbClr val="F1E2A0"/>
                  </a:solidFill>
                  <a:latin typeface="Rockwell" panose="02060603020205020403" pitchFamily="18" charset="0"/>
                </a:rPr>
                <a:t>Program overview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84100" y="1725492"/>
            <a:ext cx="3533813" cy="2796252"/>
            <a:chOff x="3715521" y="2556413"/>
            <a:chExt cx="3533813" cy="2796252"/>
          </a:xfrm>
        </p:grpSpPr>
        <p:grpSp>
          <p:nvGrpSpPr>
            <p:cNvPr id="48" name="Group 47"/>
            <p:cNvGrpSpPr/>
            <p:nvPr/>
          </p:nvGrpSpPr>
          <p:grpSpPr>
            <a:xfrm>
              <a:off x="3715521" y="2556413"/>
              <a:ext cx="3325091" cy="2796252"/>
              <a:chOff x="3380165" y="1747151"/>
              <a:chExt cx="3325091" cy="2796252"/>
            </a:xfrm>
          </p:grpSpPr>
          <p:pic>
            <p:nvPicPr>
              <p:cNvPr id="33" name="Picture 32"/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80165" y="2325398"/>
                <a:ext cx="3325091" cy="2218005"/>
              </a:xfrm>
              <a:prstGeom prst="rect">
                <a:avLst/>
              </a:prstGeom>
              <a:ln w="76200">
                <a:solidFill>
                  <a:srgbClr val="1A1A25"/>
                </a:solidFill>
              </a:ln>
            </p:spPr>
          </p:pic>
          <p:sp>
            <p:nvSpPr>
              <p:cNvPr id="40" name="Rectangle 39"/>
              <p:cNvSpPr/>
              <p:nvPr/>
            </p:nvSpPr>
            <p:spPr>
              <a:xfrm>
                <a:off x="3911576" y="1747151"/>
                <a:ext cx="189987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b="1" smtClean="0">
                    <a:solidFill>
                      <a:srgbClr val="F1E2A0"/>
                    </a:solidFill>
                    <a:latin typeface="Rockwell" panose="02060603020205020403" pitchFamily="18" charset="0"/>
                  </a:rPr>
                  <a:t>ONLINE</a:t>
                </a:r>
                <a:endParaRPr lang="en-US" sz="3200">
                  <a:solidFill>
                    <a:srgbClr val="F1E2A0"/>
                  </a:solidFill>
                </a:endParaRPr>
              </a:p>
            </p:txBody>
          </p:sp>
        </p:grp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534" y="2883599"/>
              <a:ext cx="819800" cy="819800"/>
            </a:xfrm>
            <a:prstGeom prst="rect">
              <a:avLst/>
            </a:prstGeom>
          </p:spPr>
        </p:pic>
      </p:grpSp>
      <p:grpSp>
        <p:nvGrpSpPr>
          <p:cNvPr id="50" name="Group 49"/>
          <p:cNvGrpSpPr/>
          <p:nvPr/>
        </p:nvGrpSpPr>
        <p:grpSpPr>
          <a:xfrm>
            <a:off x="4587058" y="1725492"/>
            <a:ext cx="3583141" cy="2796252"/>
            <a:chOff x="7795898" y="2555822"/>
            <a:chExt cx="3583141" cy="2796252"/>
          </a:xfrm>
        </p:grpSpPr>
        <p:grpSp>
          <p:nvGrpSpPr>
            <p:cNvPr id="49" name="Group 48"/>
            <p:cNvGrpSpPr/>
            <p:nvPr/>
          </p:nvGrpSpPr>
          <p:grpSpPr>
            <a:xfrm>
              <a:off x="7795898" y="2555822"/>
              <a:ext cx="3327625" cy="2796252"/>
              <a:chOff x="7694298" y="1746560"/>
              <a:chExt cx="3327625" cy="2796252"/>
            </a:xfrm>
          </p:grpSpPr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94298" y="2323314"/>
                <a:ext cx="3327625" cy="2219498"/>
              </a:xfrm>
              <a:prstGeom prst="rect">
                <a:avLst/>
              </a:prstGeom>
              <a:ln w="76200" cap="rnd">
                <a:solidFill>
                  <a:srgbClr val="1A1A25"/>
                </a:solidFill>
                <a:prstDash val="solid"/>
              </a:ln>
            </p:spPr>
          </p:pic>
          <p:sp>
            <p:nvSpPr>
              <p:cNvPr id="45" name="Rectangle 44"/>
              <p:cNvSpPr/>
              <p:nvPr/>
            </p:nvSpPr>
            <p:spPr>
              <a:xfrm>
                <a:off x="7720510" y="1746560"/>
                <a:ext cx="268817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b="1" smtClean="0">
                    <a:solidFill>
                      <a:srgbClr val="F1E2A0"/>
                    </a:solidFill>
                    <a:latin typeface="Rockwell" panose="02060603020205020403" pitchFamily="18" charset="0"/>
                  </a:rPr>
                  <a:t>WORKSHOP</a:t>
                </a:r>
                <a:endParaRPr lang="en-US" sz="3200">
                  <a:solidFill>
                    <a:srgbClr val="F1E2A0"/>
                  </a:solidFill>
                </a:endParaRPr>
              </a:p>
            </p:txBody>
          </p:sp>
        </p:grpSp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6079" y="2878865"/>
              <a:ext cx="822960" cy="822960"/>
            </a:xfrm>
            <a:prstGeom prst="rect">
              <a:avLst/>
            </a:prstGeom>
          </p:spPr>
        </p:pic>
      </p:grpSp>
      <p:pic>
        <p:nvPicPr>
          <p:cNvPr id="55" name="Picture 5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5162">
            <a:off x="4266147" y="3916486"/>
            <a:ext cx="1152015" cy="1152015"/>
          </a:xfrm>
          <a:prstGeom prst="rect">
            <a:avLst/>
          </a:prstGeom>
        </p:spPr>
      </p:pic>
      <p:grpSp>
        <p:nvGrpSpPr>
          <p:cNvPr id="56" name="Group 55"/>
          <p:cNvGrpSpPr/>
          <p:nvPr/>
        </p:nvGrpSpPr>
        <p:grpSpPr>
          <a:xfrm>
            <a:off x="8469100" y="5070614"/>
            <a:ext cx="961559" cy="1407736"/>
            <a:chOff x="1606902" y="2020616"/>
            <a:chExt cx="874144" cy="127975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6902" y="2426231"/>
              <a:ext cx="874144" cy="874144"/>
            </a:xfrm>
            <a:prstGeom prst="rect">
              <a:avLst/>
            </a:prstGeom>
          </p:spPr>
        </p:pic>
        <p:sp>
          <p:nvSpPr>
            <p:cNvPr id="58" name="Rectangle 57"/>
            <p:cNvSpPr/>
            <p:nvPr/>
          </p:nvSpPr>
          <p:spPr>
            <a:xfrm>
              <a:off x="1656194" y="2020616"/>
              <a:ext cx="775562" cy="4756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800" b="1" smtClean="0">
                  <a:solidFill>
                    <a:srgbClr val="5F2E23"/>
                  </a:solidFill>
                  <a:latin typeface="Rockwell" panose="02060603020205020403" pitchFamily="18" charset="0"/>
                </a:rPr>
                <a:t>SEP</a:t>
              </a:r>
              <a:endParaRPr lang="en-US" sz="2800">
                <a:solidFill>
                  <a:srgbClr val="5F2E23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9643265" y="5070614"/>
            <a:ext cx="997645" cy="1407736"/>
            <a:chOff x="1590500" y="2020616"/>
            <a:chExt cx="906949" cy="127975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6902" y="2426231"/>
              <a:ext cx="874144" cy="874144"/>
            </a:xfrm>
            <a:prstGeom prst="rect">
              <a:avLst/>
            </a:prstGeom>
          </p:spPr>
        </p:pic>
        <p:sp>
          <p:nvSpPr>
            <p:cNvPr id="61" name="Rectangle 60"/>
            <p:cNvSpPr/>
            <p:nvPr/>
          </p:nvSpPr>
          <p:spPr>
            <a:xfrm>
              <a:off x="1590500" y="2020616"/>
              <a:ext cx="906949" cy="4756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800" b="1" smtClean="0">
                  <a:solidFill>
                    <a:srgbClr val="5F2E23"/>
                  </a:solidFill>
                  <a:latin typeface="Rockwell" panose="02060603020205020403" pitchFamily="18" charset="0"/>
                </a:rPr>
                <a:t>NOV</a:t>
              </a:r>
              <a:endParaRPr lang="en-US" sz="2800">
                <a:solidFill>
                  <a:srgbClr val="5F2E23"/>
                </a:solidFill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0853516" y="5070614"/>
            <a:ext cx="961559" cy="1407736"/>
            <a:chOff x="1606902" y="2020616"/>
            <a:chExt cx="874144" cy="127975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6902" y="2426231"/>
              <a:ext cx="874144" cy="874144"/>
            </a:xfrm>
            <a:prstGeom prst="rect">
              <a:avLst/>
            </a:prstGeom>
          </p:spPr>
        </p:pic>
        <p:sp>
          <p:nvSpPr>
            <p:cNvPr id="64" name="Rectangle 63"/>
            <p:cNvSpPr/>
            <p:nvPr/>
          </p:nvSpPr>
          <p:spPr>
            <a:xfrm>
              <a:off x="1653571" y="2020616"/>
              <a:ext cx="780808" cy="4756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800" b="1" smtClean="0">
                  <a:solidFill>
                    <a:srgbClr val="5F2E23"/>
                  </a:solidFill>
                  <a:latin typeface="Rockwell" panose="02060603020205020403" pitchFamily="18" charset="0"/>
                </a:rPr>
                <a:t>JAN</a:t>
              </a:r>
              <a:endParaRPr lang="en-US" sz="2800">
                <a:solidFill>
                  <a:srgbClr val="5F2E23"/>
                </a:solidFill>
              </a:endParaRPr>
            </a:p>
          </p:txBody>
        </p:sp>
      </p:grpSp>
      <p:pic>
        <p:nvPicPr>
          <p:cNvPr id="72" name="Picture 7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3102">
            <a:off x="5988551" y="1401775"/>
            <a:ext cx="2610527" cy="1733553"/>
          </a:xfrm>
          <a:prstGeom prst="rect">
            <a:avLst/>
          </a:prstGeom>
          <a:ln w="76200" cap="rnd">
            <a:solidFill>
              <a:schemeClr val="bg1"/>
            </a:solidFill>
            <a:prstDash val="sysDash"/>
          </a:ln>
        </p:spPr>
      </p:pic>
    </p:spTree>
    <p:extLst>
      <p:ext uri="{BB962C8B-B14F-4D97-AF65-F5344CB8AC3E}">
        <p14:creationId xmlns:p14="http://schemas.microsoft.com/office/powerpoint/2010/main" val="34071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933617" y="1224989"/>
            <a:ext cx="7189627" cy="4947211"/>
            <a:chOff x="628814" y="1224989"/>
            <a:chExt cx="7189627" cy="494721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8815" y="1727200"/>
              <a:ext cx="7189626" cy="4445000"/>
            </a:xfrm>
            <a:prstGeom prst="rect">
              <a:avLst/>
            </a:prstGeom>
            <a:ln w="76200">
              <a:solidFill>
                <a:srgbClr val="1A1A25"/>
              </a:solidFill>
            </a:ln>
          </p:spPr>
        </p:pic>
        <p:sp>
          <p:nvSpPr>
            <p:cNvPr id="43" name="Rectangle 42"/>
            <p:cNvSpPr/>
            <p:nvPr/>
          </p:nvSpPr>
          <p:spPr>
            <a:xfrm>
              <a:off x="628814" y="1224989"/>
              <a:ext cx="397897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MAJOR SECTIONS</a:t>
              </a:r>
              <a:endParaRPr lang="en-US" sz="3200">
                <a:solidFill>
                  <a:srgbClr val="1A1A25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Course content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2737" y="5989433"/>
            <a:ext cx="597052" cy="597052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5389897" y="3659716"/>
            <a:ext cx="1618115" cy="1838788"/>
            <a:chOff x="5990188" y="3786075"/>
            <a:chExt cx="1215713" cy="138150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0188" y="4166345"/>
              <a:ext cx="1001238" cy="1001238"/>
            </a:xfrm>
            <a:prstGeom prst="rect">
              <a:avLst/>
            </a:prstGeom>
          </p:spPr>
        </p:pic>
        <p:cxnSp>
          <p:nvCxnSpPr>
            <p:cNvPr id="13" name="Straight Connector 12"/>
            <p:cNvCxnSpPr/>
            <p:nvPr/>
          </p:nvCxnSpPr>
          <p:spPr>
            <a:xfrm flipH="1">
              <a:off x="6772346" y="3786075"/>
              <a:ext cx="433555" cy="618175"/>
            </a:xfrm>
            <a:prstGeom prst="line">
              <a:avLst/>
            </a:prstGeom>
            <a:ln w="190500">
              <a:solidFill>
                <a:srgbClr val="5F2E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7873370" y="3483897"/>
            <a:ext cx="1338773" cy="2505535"/>
            <a:chOff x="7568567" y="3483897"/>
            <a:chExt cx="1338773" cy="2505535"/>
          </a:xfrm>
        </p:grpSpPr>
        <p:cxnSp>
          <p:nvCxnSpPr>
            <p:cNvPr id="25" name="Straight Connector 24"/>
            <p:cNvCxnSpPr/>
            <p:nvPr/>
          </p:nvCxnSpPr>
          <p:spPr>
            <a:xfrm flipH="1">
              <a:off x="8222636" y="3483897"/>
              <a:ext cx="175439" cy="1289106"/>
            </a:xfrm>
            <a:prstGeom prst="line">
              <a:avLst/>
            </a:prstGeom>
            <a:ln w="190500">
              <a:solidFill>
                <a:srgbClr val="5F2E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8567" y="4650660"/>
              <a:ext cx="1338773" cy="1338772"/>
            </a:xfrm>
            <a:prstGeom prst="rect">
              <a:avLst/>
            </a:prstGeom>
          </p:spPr>
        </p:pic>
      </p:grpSp>
      <p:grpSp>
        <p:nvGrpSpPr>
          <p:cNvPr id="49" name="Group 48"/>
          <p:cNvGrpSpPr/>
          <p:nvPr/>
        </p:nvGrpSpPr>
        <p:grpSpPr>
          <a:xfrm>
            <a:off x="10038516" y="3726300"/>
            <a:ext cx="1335024" cy="2091231"/>
            <a:chOff x="9733713" y="3726300"/>
            <a:chExt cx="1335024" cy="2091231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10058164" y="3726300"/>
              <a:ext cx="258458" cy="924360"/>
            </a:xfrm>
            <a:prstGeom prst="line">
              <a:avLst/>
            </a:prstGeom>
            <a:ln w="190500">
              <a:solidFill>
                <a:srgbClr val="5F2E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3713" y="4482507"/>
              <a:ext cx="1335024" cy="1335024"/>
            </a:xfrm>
            <a:prstGeom prst="rect">
              <a:avLst/>
            </a:prstGeom>
          </p:spPr>
        </p:pic>
      </p:grpSp>
      <p:grpSp>
        <p:nvGrpSpPr>
          <p:cNvPr id="35" name="Group 34"/>
          <p:cNvGrpSpPr/>
          <p:nvPr/>
        </p:nvGrpSpPr>
        <p:grpSpPr>
          <a:xfrm>
            <a:off x="3766239" y="2139646"/>
            <a:ext cx="7607301" cy="1647825"/>
            <a:chOff x="3505199" y="3228978"/>
            <a:chExt cx="7607301" cy="1647825"/>
          </a:xfrm>
        </p:grpSpPr>
        <p:sp>
          <p:nvSpPr>
            <p:cNvPr id="36" name="Rounded Rectangle 35"/>
            <p:cNvSpPr/>
            <p:nvPr/>
          </p:nvSpPr>
          <p:spPr>
            <a:xfrm rot="5400000">
              <a:off x="6484937" y="249240"/>
              <a:ext cx="1647825" cy="7607301"/>
            </a:xfrm>
            <a:prstGeom prst="roundRect">
              <a:avLst>
                <a:gd name="adj" fmla="val 7457"/>
              </a:avLst>
            </a:prstGeom>
            <a:solidFill>
              <a:srgbClr val="5F2E23"/>
            </a:solidFill>
            <a:ln>
              <a:solidFill>
                <a:srgbClr val="5F2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39029" y="3367923"/>
              <a:ext cx="7210425" cy="1381125"/>
            </a:xfrm>
            <a:prstGeom prst="rect">
              <a:avLst/>
            </a:prstGeom>
            <a:ln w="76200" cap="rnd">
              <a:solidFill>
                <a:srgbClr val="5F2E23"/>
              </a:solidFill>
            </a:ln>
          </p:spPr>
        </p:pic>
        <p:sp>
          <p:nvSpPr>
            <p:cNvPr id="38" name="Rounded Rectangle 37"/>
            <p:cNvSpPr/>
            <p:nvPr/>
          </p:nvSpPr>
          <p:spPr>
            <a:xfrm rot="5400000">
              <a:off x="6626377" y="413276"/>
              <a:ext cx="1381127" cy="7290422"/>
            </a:xfrm>
            <a:prstGeom prst="roundRect">
              <a:avLst>
                <a:gd name="adj" fmla="val 12406"/>
              </a:avLst>
            </a:prstGeom>
            <a:noFill/>
            <a:ln w="165100">
              <a:solidFill>
                <a:srgbClr val="5F2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3" name="Picture 5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8413">
            <a:off x="527343" y="3570049"/>
            <a:ext cx="2743438" cy="274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66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Course content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2737" y="5989433"/>
            <a:ext cx="597052" cy="597052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2292350" y="1372000"/>
            <a:ext cx="7607301" cy="1647825"/>
            <a:chOff x="3505199" y="3228978"/>
            <a:chExt cx="7607301" cy="1647825"/>
          </a:xfrm>
        </p:grpSpPr>
        <p:sp>
          <p:nvSpPr>
            <p:cNvPr id="24" name="Rounded Rectangle 23"/>
            <p:cNvSpPr/>
            <p:nvPr/>
          </p:nvSpPr>
          <p:spPr>
            <a:xfrm rot="5400000">
              <a:off x="6484937" y="249240"/>
              <a:ext cx="1647825" cy="7607301"/>
            </a:xfrm>
            <a:prstGeom prst="roundRect">
              <a:avLst>
                <a:gd name="adj" fmla="val 7457"/>
              </a:avLst>
            </a:prstGeom>
            <a:solidFill>
              <a:srgbClr val="5F2E23"/>
            </a:solidFill>
            <a:ln>
              <a:solidFill>
                <a:srgbClr val="5F2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39029" y="3367923"/>
              <a:ext cx="7210425" cy="1381125"/>
            </a:xfrm>
            <a:prstGeom prst="rect">
              <a:avLst/>
            </a:prstGeom>
            <a:ln w="76200" cap="rnd">
              <a:solidFill>
                <a:srgbClr val="5F2E23"/>
              </a:solidFill>
            </a:ln>
          </p:spPr>
        </p:pic>
        <p:sp>
          <p:nvSpPr>
            <p:cNvPr id="27" name="Rounded Rectangle 26"/>
            <p:cNvSpPr/>
            <p:nvPr/>
          </p:nvSpPr>
          <p:spPr>
            <a:xfrm rot="5400000">
              <a:off x="6626377" y="413276"/>
              <a:ext cx="1381127" cy="7290422"/>
            </a:xfrm>
            <a:prstGeom prst="roundRect">
              <a:avLst>
                <a:gd name="adj" fmla="val 12406"/>
              </a:avLst>
            </a:prstGeom>
            <a:noFill/>
            <a:ln w="165100">
              <a:solidFill>
                <a:srgbClr val="5F2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071404" y="3612955"/>
            <a:ext cx="2156360" cy="2397286"/>
            <a:chOff x="1071404" y="3612955"/>
            <a:chExt cx="2156360" cy="239728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4366" y="3612955"/>
              <a:ext cx="1828800" cy="1828800"/>
            </a:xfrm>
            <a:prstGeom prst="rect">
              <a:avLst/>
            </a:prstGeom>
          </p:spPr>
        </p:pic>
        <p:sp>
          <p:nvSpPr>
            <p:cNvPr id="42" name="Rectangle 41"/>
            <p:cNvSpPr/>
            <p:nvPr/>
          </p:nvSpPr>
          <p:spPr>
            <a:xfrm>
              <a:off x="1071404" y="5425466"/>
              <a:ext cx="215636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>
                  <a:solidFill>
                    <a:srgbClr val="1A1A25"/>
                  </a:solidFill>
                  <a:latin typeface="Rockwell" panose="02060603020205020403" pitchFamily="18" charset="0"/>
                </a:rPr>
                <a:t>O</a:t>
              </a:r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verview</a:t>
              </a:r>
              <a:endParaRPr lang="en-US" sz="3200">
                <a:solidFill>
                  <a:srgbClr val="1A1A25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204377" y="3612955"/>
            <a:ext cx="2945321" cy="2397286"/>
            <a:chOff x="3204377" y="3612955"/>
            <a:chExt cx="2945321" cy="2397286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5855" y="3612955"/>
              <a:ext cx="1828800" cy="1828800"/>
            </a:xfrm>
            <a:prstGeom prst="rect">
              <a:avLst/>
            </a:prstGeom>
          </p:spPr>
        </p:pic>
        <p:sp>
          <p:nvSpPr>
            <p:cNvPr id="15" name="Right Arrow 14"/>
            <p:cNvSpPr/>
            <p:nvPr/>
          </p:nvSpPr>
          <p:spPr>
            <a:xfrm>
              <a:off x="3204377" y="4210756"/>
              <a:ext cx="440267" cy="632177"/>
            </a:xfrm>
            <a:prstGeom prst="rightArrow">
              <a:avLst/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504230" y="5425466"/>
              <a:ext cx="264546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>
                  <a:solidFill>
                    <a:srgbClr val="1A1A25"/>
                  </a:solidFill>
                  <a:latin typeface="Rockwell" panose="02060603020205020403" pitchFamily="18" charset="0"/>
                </a:rPr>
                <a:t>B</a:t>
              </a:r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ackground</a:t>
              </a:r>
              <a:endParaRPr lang="en-US" sz="3200">
                <a:solidFill>
                  <a:srgbClr val="1A1A25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875866" y="3612955"/>
            <a:ext cx="2485335" cy="2397286"/>
            <a:chOff x="5875866" y="3612955"/>
            <a:chExt cx="2485335" cy="2397286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7344" y="3612955"/>
              <a:ext cx="1828800" cy="1828800"/>
            </a:xfrm>
            <a:prstGeom prst="rect">
              <a:avLst/>
            </a:prstGeom>
          </p:spPr>
        </p:pic>
        <p:sp>
          <p:nvSpPr>
            <p:cNvPr id="39" name="Right Arrow 38"/>
            <p:cNvSpPr/>
            <p:nvPr/>
          </p:nvSpPr>
          <p:spPr>
            <a:xfrm>
              <a:off x="5875866" y="4210756"/>
              <a:ext cx="440267" cy="632177"/>
            </a:xfrm>
            <a:prstGeom prst="rightArrow">
              <a:avLst/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584753" y="5425466"/>
              <a:ext cx="177644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>
                  <a:solidFill>
                    <a:srgbClr val="1A1A25"/>
                  </a:solidFill>
                  <a:latin typeface="Rockwell" panose="02060603020205020403" pitchFamily="18" charset="0"/>
                </a:rPr>
                <a:t>D</a:t>
              </a:r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iscuss</a:t>
              </a:r>
              <a:endParaRPr lang="en-US" sz="3200">
                <a:solidFill>
                  <a:srgbClr val="1A1A25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8547355" y="3612955"/>
            <a:ext cx="2470279" cy="2397286"/>
            <a:chOff x="8547355" y="3612955"/>
            <a:chExt cx="2470279" cy="239728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88834" y="3612955"/>
              <a:ext cx="1828800" cy="1828800"/>
            </a:xfrm>
            <a:prstGeom prst="rect">
              <a:avLst/>
            </a:prstGeom>
          </p:spPr>
        </p:pic>
        <p:sp>
          <p:nvSpPr>
            <p:cNvPr id="40" name="Right Arrow 39"/>
            <p:cNvSpPr/>
            <p:nvPr/>
          </p:nvSpPr>
          <p:spPr>
            <a:xfrm>
              <a:off x="8547355" y="4210756"/>
              <a:ext cx="440267" cy="632177"/>
            </a:xfrm>
            <a:prstGeom prst="rightArrow">
              <a:avLst/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9822548" y="5425466"/>
              <a:ext cx="52129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>
                  <a:solidFill>
                    <a:srgbClr val="1A1A25"/>
                  </a:solidFill>
                  <a:latin typeface="Berlin Sans FB Demi" panose="020E0802020502020306" pitchFamily="34" charset="0"/>
                </a:rPr>
                <a:t>√</a:t>
              </a:r>
              <a:endParaRPr lang="en-US" sz="3200">
                <a:solidFill>
                  <a:srgbClr val="1A1A25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206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Course content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2737" y="5989433"/>
            <a:ext cx="597052" cy="597052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567832" y="1620872"/>
            <a:ext cx="7607301" cy="1647825"/>
            <a:chOff x="2066188" y="988300"/>
            <a:chExt cx="7607301" cy="1647825"/>
          </a:xfrm>
        </p:grpSpPr>
        <p:sp>
          <p:nvSpPr>
            <p:cNvPr id="34" name="Rounded Rectangle 33"/>
            <p:cNvSpPr/>
            <p:nvPr/>
          </p:nvSpPr>
          <p:spPr>
            <a:xfrm rot="5400000">
              <a:off x="5045926" y="-1991438"/>
              <a:ext cx="1647825" cy="7607301"/>
            </a:xfrm>
            <a:prstGeom prst="roundRect">
              <a:avLst>
                <a:gd name="adj" fmla="val 7457"/>
              </a:avLst>
            </a:prstGeom>
            <a:solidFill>
              <a:srgbClr val="5F2E23"/>
            </a:solidFill>
            <a:ln>
              <a:solidFill>
                <a:srgbClr val="5F2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Picture 34"/>
            <p:cNvPicPr>
              <a:picLocks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285108" y="1121840"/>
              <a:ext cx="7214616" cy="1380744"/>
            </a:xfrm>
            <a:prstGeom prst="rect">
              <a:avLst/>
            </a:prstGeom>
            <a:ln w="76200">
              <a:solidFill>
                <a:srgbClr val="5F2E23"/>
              </a:solidFill>
            </a:ln>
          </p:spPr>
        </p:pic>
        <p:sp>
          <p:nvSpPr>
            <p:cNvPr id="36" name="Rounded Rectangle 35"/>
            <p:cNvSpPr/>
            <p:nvPr/>
          </p:nvSpPr>
          <p:spPr>
            <a:xfrm rot="5400000">
              <a:off x="5201853" y="-1832999"/>
              <a:ext cx="1381127" cy="7290422"/>
            </a:xfrm>
            <a:prstGeom prst="roundRect">
              <a:avLst>
                <a:gd name="adj" fmla="val 12406"/>
              </a:avLst>
            </a:prstGeom>
            <a:noFill/>
            <a:ln w="165100">
              <a:solidFill>
                <a:srgbClr val="5F2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10209">
            <a:off x="8713934" y="797875"/>
            <a:ext cx="2010473" cy="1348133"/>
          </a:xfrm>
          <a:prstGeom prst="rect">
            <a:avLst/>
          </a:prstGeom>
          <a:ln w="76200">
            <a:solidFill>
              <a:srgbClr val="1A1A25"/>
            </a:solidFill>
          </a:ln>
        </p:spPr>
      </p:pic>
      <p:grpSp>
        <p:nvGrpSpPr>
          <p:cNvPr id="13" name="Group 12"/>
          <p:cNvGrpSpPr/>
          <p:nvPr/>
        </p:nvGrpSpPr>
        <p:grpSpPr>
          <a:xfrm>
            <a:off x="291708" y="3784103"/>
            <a:ext cx="2419252" cy="2413575"/>
            <a:chOff x="291708" y="3784103"/>
            <a:chExt cx="2419252" cy="2413575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832" y="3784103"/>
              <a:ext cx="1828800" cy="1828800"/>
            </a:xfrm>
            <a:prstGeom prst="rect">
              <a:avLst/>
            </a:prstGeom>
          </p:spPr>
        </p:pic>
        <p:sp>
          <p:nvSpPr>
            <p:cNvPr id="56" name="Rectangle 55"/>
            <p:cNvSpPr/>
            <p:nvPr/>
          </p:nvSpPr>
          <p:spPr>
            <a:xfrm>
              <a:off x="291708" y="5612903"/>
              <a:ext cx="241925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Guidelines</a:t>
              </a:r>
              <a:endParaRPr lang="en-US" sz="3200">
                <a:solidFill>
                  <a:srgbClr val="1A1A25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469921" y="3784103"/>
            <a:ext cx="2232868" cy="2413575"/>
            <a:chOff x="2469921" y="3784103"/>
            <a:chExt cx="2232868" cy="2413575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3989" y="3784103"/>
              <a:ext cx="1828800" cy="1828800"/>
            </a:xfrm>
            <a:prstGeom prst="rect">
              <a:avLst/>
            </a:prstGeom>
          </p:spPr>
        </p:pic>
        <p:sp>
          <p:nvSpPr>
            <p:cNvPr id="52" name="Right Arrow 51"/>
            <p:cNvSpPr/>
            <p:nvPr/>
          </p:nvSpPr>
          <p:spPr>
            <a:xfrm>
              <a:off x="2469921" y="4382415"/>
              <a:ext cx="330779" cy="632177"/>
            </a:xfrm>
            <a:prstGeom prst="rightArrow">
              <a:avLst/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3262586" y="5612903"/>
              <a:ext cx="98456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OPI</a:t>
              </a:r>
              <a:endParaRPr lang="en-US" sz="3200">
                <a:solidFill>
                  <a:srgbClr val="1A1A25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776078" y="3784103"/>
            <a:ext cx="2232868" cy="2413575"/>
            <a:chOff x="4776078" y="3784103"/>
            <a:chExt cx="2232868" cy="241357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0146" y="3784103"/>
              <a:ext cx="1828800" cy="1828800"/>
            </a:xfrm>
            <a:prstGeom prst="rect">
              <a:avLst/>
            </a:prstGeom>
          </p:spPr>
        </p:pic>
        <p:sp>
          <p:nvSpPr>
            <p:cNvPr id="53" name="Right Arrow 52"/>
            <p:cNvSpPr/>
            <p:nvPr/>
          </p:nvSpPr>
          <p:spPr>
            <a:xfrm>
              <a:off x="4776078" y="4382415"/>
              <a:ext cx="330779" cy="632177"/>
            </a:xfrm>
            <a:prstGeom prst="rightArrow">
              <a:avLst/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343667" y="5612903"/>
              <a:ext cx="150175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Levels</a:t>
              </a:r>
              <a:endParaRPr lang="en-US" sz="3200">
                <a:solidFill>
                  <a:srgbClr val="1A1A25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082235" y="3784103"/>
            <a:ext cx="2232868" cy="2413575"/>
            <a:chOff x="7082235" y="3784103"/>
            <a:chExt cx="2232868" cy="2413575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6303" y="3784103"/>
              <a:ext cx="1828800" cy="1828800"/>
            </a:xfrm>
            <a:prstGeom prst="rect">
              <a:avLst/>
            </a:prstGeom>
          </p:spPr>
        </p:pic>
        <p:sp>
          <p:nvSpPr>
            <p:cNvPr id="54" name="Right Arrow 53"/>
            <p:cNvSpPr/>
            <p:nvPr/>
          </p:nvSpPr>
          <p:spPr>
            <a:xfrm>
              <a:off x="7082235" y="4382415"/>
              <a:ext cx="330779" cy="632177"/>
            </a:xfrm>
            <a:prstGeom prst="rightArrow">
              <a:avLst/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7512481" y="5612903"/>
              <a:ext cx="177644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Discuss</a:t>
              </a:r>
              <a:endParaRPr lang="en-US" sz="3200">
                <a:solidFill>
                  <a:srgbClr val="1A1A25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9388392" y="3784103"/>
            <a:ext cx="2232871" cy="2413575"/>
            <a:chOff x="9388392" y="3784103"/>
            <a:chExt cx="2232871" cy="2413575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92463" y="3784103"/>
              <a:ext cx="1828800" cy="1828800"/>
            </a:xfrm>
            <a:prstGeom prst="rect">
              <a:avLst/>
            </a:prstGeom>
          </p:spPr>
        </p:pic>
        <p:sp>
          <p:nvSpPr>
            <p:cNvPr id="55" name="Right Arrow 54"/>
            <p:cNvSpPr/>
            <p:nvPr/>
          </p:nvSpPr>
          <p:spPr>
            <a:xfrm>
              <a:off x="9388392" y="4382415"/>
              <a:ext cx="330779" cy="632177"/>
            </a:xfrm>
            <a:prstGeom prst="rightArrow">
              <a:avLst/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0451442" y="5612903"/>
              <a:ext cx="52129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 smtClean="0">
                  <a:solidFill>
                    <a:srgbClr val="1A1A25"/>
                  </a:solidFill>
                  <a:latin typeface="Berlin Sans FB Demi" panose="020E0802020502020306" pitchFamily="34" charset="0"/>
                </a:rPr>
                <a:t>√</a:t>
              </a:r>
              <a:endParaRPr lang="en-US" sz="3200">
                <a:solidFill>
                  <a:srgbClr val="1A1A25"/>
                </a:solidFill>
                <a:latin typeface="Berlin Sans FB Demi" panose="020E0802020502020306" pitchFamily="34" charset="0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407607">
            <a:off x="9365157" y="1818793"/>
            <a:ext cx="2172569" cy="1449904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60598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Course content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2737" y="5989433"/>
            <a:ext cx="597052" cy="597052"/>
          </a:xfrm>
          <a:prstGeom prst="rect">
            <a:avLst/>
          </a:prstGeom>
        </p:spPr>
      </p:pic>
      <p:grpSp>
        <p:nvGrpSpPr>
          <p:cNvPr id="38" name="Group 37"/>
          <p:cNvGrpSpPr/>
          <p:nvPr/>
        </p:nvGrpSpPr>
        <p:grpSpPr>
          <a:xfrm>
            <a:off x="577850" y="1390272"/>
            <a:ext cx="7607301" cy="1647825"/>
            <a:chOff x="2473367" y="2201646"/>
            <a:chExt cx="7607301" cy="1647825"/>
          </a:xfrm>
        </p:grpSpPr>
        <p:sp>
          <p:nvSpPr>
            <p:cNvPr id="39" name="Rounded Rectangle 38"/>
            <p:cNvSpPr/>
            <p:nvPr/>
          </p:nvSpPr>
          <p:spPr>
            <a:xfrm rot="5400000">
              <a:off x="5453105" y="-778092"/>
              <a:ext cx="1647825" cy="7607301"/>
            </a:xfrm>
            <a:prstGeom prst="roundRect">
              <a:avLst>
                <a:gd name="adj" fmla="val 7457"/>
              </a:avLst>
            </a:prstGeom>
            <a:solidFill>
              <a:srgbClr val="5F2E23"/>
            </a:solidFill>
            <a:ln>
              <a:solidFill>
                <a:srgbClr val="5F2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" name="Picture 39"/>
            <p:cNvPicPr>
              <a:picLocks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69709" y="2335186"/>
              <a:ext cx="7214616" cy="1380744"/>
            </a:xfrm>
            <a:prstGeom prst="rect">
              <a:avLst/>
            </a:prstGeom>
          </p:spPr>
        </p:pic>
        <p:sp>
          <p:nvSpPr>
            <p:cNvPr id="42" name="Rounded Rectangle 41"/>
            <p:cNvSpPr/>
            <p:nvPr/>
          </p:nvSpPr>
          <p:spPr>
            <a:xfrm rot="5400000">
              <a:off x="5586454" y="-619653"/>
              <a:ext cx="1381127" cy="7290422"/>
            </a:xfrm>
            <a:prstGeom prst="roundRect">
              <a:avLst>
                <a:gd name="adj" fmla="val 12406"/>
              </a:avLst>
            </a:prstGeom>
            <a:noFill/>
            <a:ln w="165100">
              <a:solidFill>
                <a:srgbClr val="5F2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61366" y="3604121"/>
            <a:ext cx="1828800" cy="2906018"/>
            <a:chOff x="361366" y="3604121"/>
            <a:chExt cx="1828800" cy="2906018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366" y="3604121"/>
              <a:ext cx="1828800" cy="1828800"/>
            </a:xfrm>
            <a:prstGeom prst="rect">
              <a:avLst/>
            </a:prstGeom>
          </p:spPr>
        </p:pic>
        <p:sp>
          <p:nvSpPr>
            <p:cNvPr id="61" name="Rectangle 60"/>
            <p:cNvSpPr/>
            <p:nvPr/>
          </p:nvSpPr>
          <p:spPr>
            <a:xfrm>
              <a:off x="447654" y="5432921"/>
              <a:ext cx="165622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Global </a:t>
              </a:r>
            </a:p>
            <a:p>
              <a:pPr algn="ctr"/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tasks</a:t>
              </a:r>
              <a:endParaRPr lang="en-US" sz="3200">
                <a:solidFill>
                  <a:srgbClr val="1A1A25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305039" y="3604121"/>
            <a:ext cx="2274452" cy="2906018"/>
            <a:chOff x="2305039" y="3604121"/>
            <a:chExt cx="2274452" cy="290601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0691" y="3604121"/>
              <a:ext cx="1828800" cy="1828800"/>
            </a:xfrm>
            <a:prstGeom prst="rect">
              <a:avLst/>
            </a:prstGeom>
          </p:spPr>
        </p:pic>
        <p:sp>
          <p:nvSpPr>
            <p:cNvPr id="47" name="Right Arrow 46"/>
            <p:cNvSpPr/>
            <p:nvPr/>
          </p:nvSpPr>
          <p:spPr>
            <a:xfrm>
              <a:off x="2305039" y="4202432"/>
              <a:ext cx="330779" cy="632177"/>
            </a:xfrm>
            <a:prstGeom prst="rightArrow">
              <a:avLst/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2779273" y="5432921"/>
              <a:ext cx="1771640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Context</a:t>
              </a:r>
            </a:p>
            <a:p>
              <a:pPr algn="ctr"/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Content</a:t>
              </a:r>
              <a:endParaRPr lang="en-US" sz="3200">
                <a:solidFill>
                  <a:srgbClr val="1A1A25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656264" y="3531810"/>
            <a:ext cx="2383296" cy="2965629"/>
            <a:chOff x="4656264" y="3531810"/>
            <a:chExt cx="2383296" cy="2965629"/>
          </a:xfrm>
        </p:grpSpPr>
        <p:grpSp>
          <p:nvGrpSpPr>
            <p:cNvPr id="20" name="Group 19"/>
            <p:cNvGrpSpPr/>
            <p:nvPr/>
          </p:nvGrpSpPr>
          <p:grpSpPr>
            <a:xfrm>
              <a:off x="5140016" y="3531810"/>
              <a:ext cx="1867694" cy="1612907"/>
              <a:chOff x="5057468" y="3531810"/>
              <a:chExt cx="1867694" cy="1612907"/>
            </a:xfrm>
          </p:grpSpPr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rot="610209">
                <a:off x="5057468" y="3892325"/>
                <a:ext cx="1867694" cy="1252392"/>
              </a:xfrm>
              <a:prstGeom prst="rect">
                <a:avLst/>
              </a:prstGeom>
              <a:ln w="76200">
                <a:solidFill>
                  <a:srgbClr val="1A1A25"/>
                </a:solidFill>
              </a:ln>
            </p:spPr>
          </p:pic>
          <p:sp>
            <p:nvSpPr>
              <p:cNvPr id="15" name="Rectangle 14"/>
              <p:cNvSpPr/>
              <p:nvPr/>
            </p:nvSpPr>
            <p:spPr>
              <a:xfrm rot="21117164">
                <a:off x="5567911" y="3531810"/>
                <a:ext cx="941284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7200">
                    <a:solidFill>
                      <a:srgbClr val="F1E2A0"/>
                    </a:solidFill>
                    <a:latin typeface="Berlin Sans FB Demi" panose="020E0802020502020306" pitchFamily="34" charset="0"/>
                  </a:rPr>
                  <a:t>√</a:t>
                </a:r>
              </a:p>
            </p:txBody>
          </p:sp>
        </p:grpSp>
        <p:sp>
          <p:nvSpPr>
            <p:cNvPr id="49" name="Right Arrow 48"/>
            <p:cNvSpPr/>
            <p:nvPr/>
          </p:nvSpPr>
          <p:spPr>
            <a:xfrm>
              <a:off x="4656264" y="4202432"/>
              <a:ext cx="330779" cy="632177"/>
            </a:xfrm>
            <a:prstGeom prst="rightArrow">
              <a:avLst/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044911" y="5420221"/>
              <a:ext cx="1994649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Watch n’ </a:t>
              </a:r>
            </a:p>
            <a:p>
              <a:pPr algn="ctr"/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rate</a:t>
              </a:r>
              <a:endParaRPr lang="en-US" sz="3200">
                <a:solidFill>
                  <a:srgbClr val="1A1A25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198783" y="3604121"/>
            <a:ext cx="2421775" cy="2413575"/>
            <a:chOff x="7198783" y="3604121"/>
            <a:chExt cx="2421775" cy="241357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8235" y="3604121"/>
              <a:ext cx="1828800" cy="1828800"/>
            </a:xfrm>
            <a:prstGeom prst="rect">
              <a:avLst/>
            </a:prstGeom>
          </p:spPr>
        </p:pic>
        <p:sp>
          <p:nvSpPr>
            <p:cNvPr id="48" name="Right Arrow 47"/>
            <p:cNvSpPr/>
            <p:nvPr/>
          </p:nvSpPr>
          <p:spPr>
            <a:xfrm>
              <a:off x="7198783" y="4202432"/>
              <a:ext cx="330779" cy="632177"/>
            </a:xfrm>
            <a:prstGeom prst="rightArrow">
              <a:avLst/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7516648" y="5432921"/>
              <a:ext cx="210391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Sublevels</a:t>
              </a:r>
              <a:endParaRPr lang="en-US" sz="3200">
                <a:solidFill>
                  <a:srgbClr val="1A1A25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9511908" y="3604121"/>
            <a:ext cx="2274455" cy="2413575"/>
            <a:chOff x="9511908" y="3604121"/>
            <a:chExt cx="2274455" cy="2413575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7563" y="3604121"/>
              <a:ext cx="1828800" cy="1828800"/>
            </a:xfrm>
            <a:prstGeom prst="rect">
              <a:avLst/>
            </a:prstGeom>
          </p:spPr>
        </p:pic>
        <p:sp>
          <p:nvSpPr>
            <p:cNvPr id="50" name="Right Arrow 49"/>
            <p:cNvSpPr/>
            <p:nvPr/>
          </p:nvSpPr>
          <p:spPr>
            <a:xfrm>
              <a:off x="9511908" y="4241833"/>
              <a:ext cx="330779" cy="632177"/>
            </a:xfrm>
            <a:prstGeom prst="rightArrow">
              <a:avLst/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0632937" y="5432921"/>
              <a:ext cx="52129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 smtClean="0">
                  <a:solidFill>
                    <a:srgbClr val="1A1A25"/>
                  </a:solidFill>
                  <a:latin typeface="Berlin Sans FB Demi" panose="020E0802020502020306" pitchFamily="34" charset="0"/>
                </a:rPr>
                <a:t>√</a:t>
              </a:r>
              <a:endParaRPr lang="en-US" sz="3200">
                <a:solidFill>
                  <a:srgbClr val="1A1A25"/>
                </a:solidFill>
                <a:latin typeface="Berlin Sans FB Demi" panose="020E0802020502020306" pitchFamily="34" charset="0"/>
              </a:endParaRPr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393924">
            <a:off x="8659672" y="622643"/>
            <a:ext cx="2595783" cy="155448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9723">
            <a:off x="9087561" y="1401907"/>
            <a:ext cx="2528888" cy="1624553"/>
          </a:xfrm>
          <a:prstGeom prst="rect">
            <a:avLst/>
          </a:prstGeom>
          <a:ln w="76200">
            <a:solidFill>
              <a:srgbClr val="F1E2A0"/>
            </a:solidFill>
          </a:ln>
        </p:spPr>
      </p:pic>
    </p:spTree>
    <p:extLst>
      <p:ext uri="{BB962C8B-B14F-4D97-AF65-F5344CB8AC3E}">
        <p14:creationId xmlns:p14="http://schemas.microsoft.com/office/powerpoint/2010/main" val="301779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Course content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2737" y="5989433"/>
            <a:ext cx="597052" cy="597052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2292350" y="1390272"/>
            <a:ext cx="7607301" cy="1647825"/>
            <a:chOff x="577850" y="1390272"/>
            <a:chExt cx="7607301" cy="1647825"/>
          </a:xfrm>
        </p:grpSpPr>
        <p:sp>
          <p:nvSpPr>
            <p:cNvPr id="39" name="Rounded Rectangle 38"/>
            <p:cNvSpPr/>
            <p:nvPr/>
          </p:nvSpPr>
          <p:spPr>
            <a:xfrm rot="5400000">
              <a:off x="3557588" y="-1589466"/>
              <a:ext cx="1647825" cy="7607301"/>
            </a:xfrm>
            <a:prstGeom prst="roundRect">
              <a:avLst>
                <a:gd name="adj" fmla="val 7457"/>
              </a:avLst>
            </a:prstGeom>
            <a:solidFill>
              <a:srgbClr val="5F2E23"/>
            </a:solidFill>
            <a:ln>
              <a:solidFill>
                <a:srgbClr val="5F2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74192" y="1614355"/>
              <a:ext cx="7214616" cy="1199659"/>
            </a:xfrm>
            <a:prstGeom prst="rect">
              <a:avLst/>
            </a:prstGeom>
          </p:spPr>
        </p:pic>
        <p:sp>
          <p:nvSpPr>
            <p:cNvPr id="42" name="Rounded Rectangle 41"/>
            <p:cNvSpPr/>
            <p:nvPr/>
          </p:nvSpPr>
          <p:spPr>
            <a:xfrm rot="5400000">
              <a:off x="3690937" y="-1431027"/>
              <a:ext cx="1381127" cy="7290422"/>
            </a:xfrm>
            <a:prstGeom prst="roundRect">
              <a:avLst>
                <a:gd name="adj" fmla="val 12406"/>
              </a:avLst>
            </a:prstGeom>
            <a:noFill/>
            <a:ln w="165100">
              <a:solidFill>
                <a:srgbClr val="5F2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97467" y="3431145"/>
            <a:ext cx="1828800" cy="2413575"/>
            <a:chOff x="1089567" y="3710546"/>
            <a:chExt cx="1828800" cy="2413575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9567" y="3710546"/>
              <a:ext cx="1828800" cy="1828800"/>
            </a:xfrm>
            <a:prstGeom prst="rect">
              <a:avLst/>
            </a:prstGeom>
          </p:spPr>
        </p:pic>
        <p:sp>
          <p:nvSpPr>
            <p:cNvPr id="43" name="Rectangle 42"/>
            <p:cNvSpPr/>
            <p:nvPr/>
          </p:nvSpPr>
          <p:spPr>
            <a:xfrm>
              <a:off x="1743318" y="5539346"/>
              <a:ext cx="52129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 smtClean="0">
                  <a:solidFill>
                    <a:srgbClr val="1A1A25"/>
                  </a:solidFill>
                  <a:latin typeface="Berlin Sans FB Demi" panose="020E0802020502020306" pitchFamily="34" charset="0"/>
                </a:rPr>
                <a:t>√</a:t>
              </a:r>
              <a:endParaRPr lang="en-US" sz="3200">
                <a:solidFill>
                  <a:srgbClr val="1A1A25"/>
                </a:solidFill>
                <a:latin typeface="Berlin Sans FB Demi" panose="020E0802020502020306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892462" y="3431145"/>
            <a:ext cx="2686923" cy="2413575"/>
            <a:chOff x="2892462" y="3431145"/>
            <a:chExt cx="2686923" cy="2413575"/>
          </a:xfrm>
        </p:grpSpPr>
        <p:sp>
          <p:nvSpPr>
            <p:cNvPr id="41" name="Right Arrow 40"/>
            <p:cNvSpPr/>
            <p:nvPr/>
          </p:nvSpPr>
          <p:spPr>
            <a:xfrm>
              <a:off x="2892462" y="4029456"/>
              <a:ext cx="440267" cy="632177"/>
            </a:xfrm>
            <a:prstGeom prst="rightArrow">
              <a:avLst/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447263" y="3431145"/>
              <a:ext cx="2132122" cy="2413575"/>
              <a:chOff x="3739363" y="3710546"/>
              <a:chExt cx="2132122" cy="2413575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91024" y="3710546"/>
                <a:ext cx="1828800" cy="1828800"/>
              </a:xfrm>
              <a:prstGeom prst="rect">
                <a:avLst/>
              </a:prstGeom>
            </p:spPr>
          </p:pic>
          <p:sp>
            <p:nvSpPr>
              <p:cNvPr id="51" name="Rectangle 50"/>
              <p:cNvSpPr/>
              <p:nvPr/>
            </p:nvSpPr>
            <p:spPr>
              <a:xfrm>
                <a:off x="3739363" y="5539346"/>
                <a:ext cx="213212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3200" b="1" smtClean="0">
                    <a:solidFill>
                      <a:srgbClr val="1A1A25"/>
                    </a:solidFill>
                    <a:latin typeface="Rockwell" panose="02060603020205020403" pitchFamily="18" charset="0"/>
                  </a:rPr>
                  <a:t>Self study</a:t>
                </a:r>
                <a:endParaRPr lang="en-US" sz="3200">
                  <a:solidFill>
                    <a:srgbClr val="1A1A25"/>
                  </a:solidFill>
                </a:endParaRPr>
              </a:p>
            </p:txBody>
          </p:sp>
        </p:grpSp>
      </p:grpSp>
      <p:cxnSp>
        <p:nvCxnSpPr>
          <p:cNvPr id="17" name="Straight Connector 16"/>
          <p:cNvCxnSpPr/>
          <p:nvPr/>
        </p:nvCxnSpPr>
        <p:spPr>
          <a:xfrm flipV="1">
            <a:off x="5973601" y="3431145"/>
            <a:ext cx="5124" cy="2223921"/>
          </a:xfrm>
          <a:prstGeom prst="line">
            <a:avLst/>
          </a:prstGeom>
          <a:ln w="76200" cap="rnd">
            <a:solidFill>
              <a:srgbClr val="1A1A2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6282047" y="3431145"/>
            <a:ext cx="2368790" cy="2413574"/>
            <a:chOff x="6574147" y="3710545"/>
            <a:chExt cx="2368790" cy="241357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4142" y="3710545"/>
              <a:ext cx="1828800" cy="1828800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6574147" y="5539344"/>
              <a:ext cx="236879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Certificate</a:t>
              </a:r>
              <a:endParaRPr lang="en-US" sz="3200">
                <a:solidFill>
                  <a:srgbClr val="1A1A25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8660313" y="3431145"/>
            <a:ext cx="2673624" cy="2413574"/>
            <a:chOff x="8660313" y="3431145"/>
            <a:chExt cx="2673624" cy="2413574"/>
          </a:xfrm>
        </p:grpSpPr>
        <p:grpSp>
          <p:nvGrpSpPr>
            <p:cNvPr id="15" name="Group 14"/>
            <p:cNvGrpSpPr/>
            <p:nvPr/>
          </p:nvGrpSpPr>
          <p:grpSpPr>
            <a:xfrm>
              <a:off x="9050940" y="3431145"/>
              <a:ext cx="2282997" cy="2413574"/>
              <a:chOff x="9266840" y="3710545"/>
              <a:chExt cx="2282997" cy="2413574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93938" y="3710545"/>
                <a:ext cx="1828800" cy="1828800"/>
              </a:xfrm>
              <a:prstGeom prst="rect">
                <a:avLst/>
              </a:prstGeom>
            </p:spPr>
          </p:pic>
          <p:sp>
            <p:nvSpPr>
              <p:cNvPr id="24" name="Rectangle 23"/>
              <p:cNvSpPr/>
              <p:nvPr/>
            </p:nvSpPr>
            <p:spPr>
              <a:xfrm>
                <a:off x="9266840" y="5539344"/>
                <a:ext cx="228299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3200" b="1" smtClean="0">
                    <a:solidFill>
                      <a:srgbClr val="1A1A25"/>
                    </a:solidFill>
                    <a:latin typeface="Rockwell" panose="02060603020205020403" pitchFamily="18" charset="0"/>
                  </a:rPr>
                  <a:t>Resources</a:t>
                </a:r>
                <a:endParaRPr lang="en-US" sz="3200">
                  <a:solidFill>
                    <a:srgbClr val="1A1A25"/>
                  </a:solidFill>
                </a:endParaRPr>
              </a:p>
            </p:txBody>
          </p:sp>
        </p:grpSp>
        <p:sp>
          <p:nvSpPr>
            <p:cNvPr id="27" name="Right Arrow 26"/>
            <p:cNvSpPr/>
            <p:nvPr/>
          </p:nvSpPr>
          <p:spPr>
            <a:xfrm>
              <a:off x="8660313" y="4042156"/>
              <a:ext cx="440267" cy="632177"/>
            </a:xfrm>
            <a:prstGeom prst="rightArrow">
              <a:avLst/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9181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672048" y="1138382"/>
            <a:ext cx="6452499" cy="4912901"/>
            <a:chOff x="4672048" y="1138382"/>
            <a:chExt cx="6452499" cy="4912901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62282" y="1636650"/>
              <a:ext cx="6362265" cy="4414633"/>
            </a:xfrm>
            <a:prstGeom prst="rect">
              <a:avLst/>
            </a:prstGeom>
            <a:ln w="76200">
              <a:solidFill>
                <a:srgbClr val="1A1A25"/>
              </a:solidFill>
            </a:ln>
          </p:spPr>
        </p:pic>
        <p:sp>
          <p:nvSpPr>
            <p:cNvPr id="12" name="Rectangle 11"/>
            <p:cNvSpPr/>
            <p:nvPr/>
          </p:nvSpPr>
          <p:spPr>
            <a:xfrm>
              <a:off x="4672048" y="1138382"/>
              <a:ext cx="233589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CONTENT</a:t>
              </a:r>
              <a:endParaRPr lang="en-US" sz="320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88" y="4505706"/>
            <a:ext cx="3135715" cy="202060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2656">
            <a:off x="624010" y="1549706"/>
            <a:ext cx="1654268" cy="1654268"/>
          </a:xfrm>
          <a:prstGeom prst="rect">
            <a:avLst/>
          </a:prstGeom>
        </p:spPr>
      </p:pic>
      <p:cxnSp>
        <p:nvCxnSpPr>
          <p:cNvPr id="44" name="Straight Connector 43"/>
          <p:cNvCxnSpPr/>
          <p:nvPr/>
        </p:nvCxnSpPr>
        <p:spPr>
          <a:xfrm flipV="1">
            <a:off x="4162625" y="1443185"/>
            <a:ext cx="0" cy="4890995"/>
          </a:xfrm>
          <a:prstGeom prst="line">
            <a:avLst/>
          </a:prstGeom>
          <a:ln w="76200" cap="rnd">
            <a:solidFill>
              <a:srgbClr val="1A1A2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7848">
            <a:off x="1698177" y="2643970"/>
            <a:ext cx="2095919" cy="14532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5589" y="1976429"/>
            <a:ext cx="6277847" cy="4457125"/>
          </a:xfrm>
          <a:prstGeom prst="rect">
            <a:avLst/>
          </a:prstGeom>
          <a:ln w="76200">
            <a:solidFill>
              <a:srgbClr val="1A1A25"/>
            </a:solidFill>
          </a:ln>
        </p:spPr>
      </p:pic>
    </p:spTree>
    <p:extLst>
      <p:ext uri="{BB962C8B-B14F-4D97-AF65-F5344CB8AC3E}">
        <p14:creationId xmlns:p14="http://schemas.microsoft.com/office/powerpoint/2010/main" val="1982333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88" y="4505706"/>
            <a:ext cx="3135715" cy="202060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2656">
            <a:off x="624010" y="1549706"/>
            <a:ext cx="1654268" cy="1654268"/>
          </a:xfrm>
          <a:prstGeom prst="rect">
            <a:avLst/>
          </a:prstGeom>
        </p:spPr>
      </p:pic>
      <p:cxnSp>
        <p:nvCxnSpPr>
          <p:cNvPr id="44" name="Straight Connector 43"/>
          <p:cNvCxnSpPr/>
          <p:nvPr/>
        </p:nvCxnSpPr>
        <p:spPr>
          <a:xfrm flipV="1">
            <a:off x="4162625" y="1443185"/>
            <a:ext cx="0" cy="4890995"/>
          </a:xfrm>
          <a:prstGeom prst="line">
            <a:avLst/>
          </a:prstGeom>
          <a:ln w="76200" cap="rnd">
            <a:solidFill>
              <a:srgbClr val="1A1A2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7848">
            <a:off x="1698177" y="2643970"/>
            <a:ext cx="2095919" cy="1453257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672048" y="1138382"/>
            <a:ext cx="6781388" cy="5295172"/>
            <a:chOff x="4672048" y="1138382"/>
            <a:chExt cx="6781388" cy="529517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62282" y="1636650"/>
              <a:ext cx="6362265" cy="4414633"/>
            </a:xfrm>
            <a:prstGeom prst="rect">
              <a:avLst/>
            </a:prstGeom>
            <a:ln w="76200">
              <a:solidFill>
                <a:srgbClr val="1A1A25"/>
              </a:solidFill>
            </a:ln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75589" y="1976429"/>
              <a:ext cx="6277847" cy="4457125"/>
            </a:xfrm>
            <a:prstGeom prst="rect">
              <a:avLst/>
            </a:prstGeom>
            <a:ln w="76200">
              <a:solidFill>
                <a:srgbClr val="1A1A25"/>
              </a:solidFill>
            </a:ln>
          </p:spPr>
        </p:pic>
        <p:sp>
          <p:nvSpPr>
            <p:cNvPr id="15" name="Rectangle 14"/>
            <p:cNvSpPr/>
            <p:nvPr/>
          </p:nvSpPr>
          <p:spPr>
            <a:xfrm>
              <a:off x="4672048" y="1138382"/>
              <a:ext cx="233589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CONTENT</a:t>
              </a:r>
              <a:endParaRPr lang="en-US" sz="3200"/>
            </a:p>
          </p:txBody>
        </p:sp>
      </p:grpSp>
    </p:spTree>
    <p:extLst>
      <p:ext uri="{BB962C8B-B14F-4D97-AF65-F5344CB8AC3E}">
        <p14:creationId xmlns:p14="http://schemas.microsoft.com/office/powerpoint/2010/main" val="2778327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4375128" y="1307803"/>
            <a:ext cx="7702077" cy="5307486"/>
            <a:chOff x="4375128" y="1307803"/>
            <a:chExt cx="7702077" cy="5307486"/>
          </a:xfrm>
        </p:grpSpPr>
        <p:sp>
          <p:nvSpPr>
            <p:cNvPr id="37" name="Rounded Rectangle 36"/>
            <p:cNvSpPr/>
            <p:nvPr/>
          </p:nvSpPr>
          <p:spPr>
            <a:xfrm>
              <a:off x="4375128" y="2067105"/>
              <a:ext cx="7702077" cy="4548184"/>
            </a:xfrm>
            <a:prstGeom prst="roundRect">
              <a:avLst>
                <a:gd name="adj" fmla="val 3294"/>
              </a:avLst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rgbClr val="1A1A25"/>
                </a:solidFill>
                <a:latin typeface="Rockwell" panose="02060603020205020403" pitchFamily="18" charset="0"/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4378853" y="1307803"/>
              <a:ext cx="7532120" cy="584775"/>
              <a:chOff x="4378853" y="1307803"/>
              <a:chExt cx="7532120" cy="584775"/>
            </a:xfrm>
          </p:grpSpPr>
          <p:grpSp>
            <p:nvGrpSpPr>
              <p:cNvPr id="23" name="Group 22"/>
              <p:cNvGrpSpPr/>
              <p:nvPr/>
            </p:nvGrpSpPr>
            <p:grpSpPr>
              <a:xfrm>
                <a:off x="6581382" y="1314664"/>
                <a:ext cx="5329591" cy="548640"/>
                <a:chOff x="5574272" y="1289446"/>
                <a:chExt cx="5329591" cy="548640"/>
              </a:xfrm>
            </p:grpSpPr>
            <p:cxnSp>
              <p:nvCxnSpPr>
                <p:cNvPr id="20" name="Straight Connector 19"/>
                <p:cNvCxnSpPr>
                  <a:stCxn id="19" idx="2"/>
                  <a:endCxn id="4" idx="6"/>
                </p:cNvCxnSpPr>
                <p:nvPr/>
              </p:nvCxnSpPr>
              <p:spPr>
                <a:xfrm flipH="1">
                  <a:off x="6686885" y="1563766"/>
                  <a:ext cx="3105972" cy="0"/>
                </a:xfrm>
                <a:prstGeom prst="line">
                  <a:avLst/>
                </a:prstGeom>
                <a:ln w="57150" cap="rnd">
                  <a:solidFill>
                    <a:srgbClr val="1A1A25"/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4" name="Picture 13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361010" y="1289446"/>
                  <a:ext cx="542853" cy="548640"/>
                </a:xfrm>
                <a:prstGeom prst="rect">
                  <a:avLst/>
                </a:prstGeom>
              </p:spPr>
            </p:pic>
            <p:pic>
              <p:nvPicPr>
                <p:cNvPr id="15" name="Picture 1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74272" y="1289446"/>
                  <a:ext cx="542853" cy="548640"/>
                </a:xfrm>
                <a:prstGeom prst="rect">
                  <a:avLst/>
                </a:prstGeom>
              </p:spPr>
            </p:pic>
            <p:sp>
              <p:nvSpPr>
                <p:cNvPr id="4" name="Oval 3"/>
                <p:cNvSpPr/>
                <p:nvPr/>
              </p:nvSpPr>
              <p:spPr>
                <a:xfrm>
                  <a:off x="6257720" y="1337055"/>
                  <a:ext cx="429165" cy="453422"/>
                </a:xfrm>
                <a:prstGeom prst="ellipse">
                  <a:avLst/>
                </a:prstGeom>
                <a:solidFill>
                  <a:srgbClr val="1A1A25"/>
                </a:solidFill>
                <a:ln>
                  <a:solidFill>
                    <a:srgbClr val="1A1A2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smtClean="0">
                      <a:latin typeface="Rockwell" panose="02060603020205020403" pitchFamily="18" charset="0"/>
                    </a:rPr>
                    <a:t>1</a:t>
                  </a:r>
                  <a:endParaRPr lang="en-US" sz="2400" b="1">
                    <a:latin typeface="Rockwell" panose="02060603020205020403" pitchFamily="18" charset="0"/>
                  </a:endParaRPr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>
                  <a:off x="7436099" y="1337055"/>
                  <a:ext cx="429165" cy="453422"/>
                </a:xfrm>
                <a:prstGeom prst="ellipse">
                  <a:avLst/>
                </a:prstGeom>
                <a:solidFill>
                  <a:srgbClr val="1A1A25"/>
                </a:solidFill>
                <a:ln>
                  <a:solidFill>
                    <a:srgbClr val="1A1A2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>
                      <a:latin typeface="Rockwell" panose="02060603020205020403" pitchFamily="18" charset="0"/>
                    </a:rPr>
                    <a:t>2</a:t>
                  </a:r>
                </a:p>
              </p:txBody>
            </p:sp>
            <p:sp>
              <p:nvSpPr>
                <p:cNvPr id="18" name="Oval 17"/>
                <p:cNvSpPr/>
                <p:nvPr/>
              </p:nvSpPr>
              <p:spPr>
                <a:xfrm>
                  <a:off x="8614478" y="1337055"/>
                  <a:ext cx="429165" cy="453422"/>
                </a:xfrm>
                <a:prstGeom prst="ellipse">
                  <a:avLst/>
                </a:prstGeom>
                <a:solidFill>
                  <a:srgbClr val="1A1A25"/>
                </a:solidFill>
                <a:ln>
                  <a:solidFill>
                    <a:srgbClr val="1A1A2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>
                      <a:latin typeface="Rockwell" panose="02060603020205020403" pitchFamily="18" charset="0"/>
                    </a:rPr>
                    <a:t>3</a:t>
                  </a:r>
                </a:p>
              </p:txBody>
            </p:sp>
            <p:sp>
              <p:nvSpPr>
                <p:cNvPr id="19" name="Oval 18"/>
                <p:cNvSpPr/>
                <p:nvPr/>
              </p:nvSpPr>
              <p:spPr>
                <a:xfrm>
                  <a:off x="9792857" y="1337055"/>
                  <a:ext cx="429165" cy="453422"/>
                </a:xfrm>
                <a:prstGeom prst="ellipse">
                  <a:avLst/>
                </a:prstGeom>
                <a:solidFill>
                  <a:srgbClr val="1A1A25"/>
                </a:solidFill>
                <a:ln>
                  <a:solidFill>
                    <a:srgbClr val="1A1A2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>
                      <a:latin typeface="Rockwell" panose="02060603020205020403" pitchFamily="18" charset="0"/>
                    </a:rPr>
                    <a:t>4</a:t>
                  </a:r>
                </a:p>
              </p:txBody>
            </p:sp>
          </p:grpSp>
          <p:sp>
            <p:nvSpPr>
              <p:cNvPr id="36" name="Rectangle 35"/>
              <p:cNvSpPr/>
              <p:nvPr/>
            </p:nvSpPr>
            <p:spPr>
              <a:xfrm>
                <a:off x="4378853" y="1307803"/>
                <a:ext cx="20799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b="1" smtClean="0">
                    <a:solidFill>
                      <a:srgbClr val="1A1A25"/>
                    </a:solidFill>
                    <a:latin typeface="Rockwell" panose="02060603020205020403" pitchFamily="18" charset="0"/>
                  </a:rPr>
                  <a:t>FORMAT</a:t>
                </a:r>
                <a:endParaRPr lang="en-US" sz="3200"/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88" y="4505706"/>
            <a:ext cx="3135715" cy="202060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2656">
            <a:off x="624010" y="1549706"/>
            <a:ext cx="1654268" cy="1654268"/>
          </a:xfrm>
          <a:prstGeom prst="rect">
            <a:avLst/>
          </a:prstGeom>
        </p:spPr>
      </p:pic>
      <p:cxnSp>
        <p:nvCxnSpPr>
          <p:cNvPr id="44" name="Straight Connector 43"/>
          <p:cNvCxnSpPr/>
          <p:nvPr/>
        </p:nvCxnSpPr>
        <p:spPr>
          <a:xfrm flipV="1">
            <a:off x="4162625" y="1443185"/>
            <a:ext cx="0" cy="4890995"/>
          </a:xfrm>
          <a:prstGeom prst="line">
            <a:avLst/>
          </a:prstGeom>
          <a:ln w="76200" cap="rnd">
            <a:solidFill>
              <a:srgbClr val="1A1A2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7848">
            <a:off x="1698177" y="2643970"/>
            <a:ext cx="2095919" cy="1453257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5453884" y="3095566"/>
            <a:ext cx="5572551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Good info </a:t>
            </a:r>
            <a:r>
              <a:rPr lang="en-US" sz="3200" smtClean="0">
                <a:solidFill>
                  <a:srgbClr val="1A1A25"/>
                </a:solidFill>
                <a:latin typeface="Rockwell" panose="02060603020205020403" pitchFamily="18" charset="0"/>
              </a:rPr>
              <a:t>about Guidelines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540441" y="3994960"/>
            <a:ext cx="5013820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Relevant info </a:t>
            </a:r>
            <a:r>
              <a:rPr lang="en-US" sz="3200" smtClean="0">
                <a:solidFill>
                  <a:srgbClr val="1A1A25"/>
                </a:solidFill>
                <a:latin typeface="Rockwell" panose="02060603020205020403" pitchFamily="18" charset="0"/>
              </a:rPr>
              <a:t>about OPI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4705912" y="4894354"/>
            <a:ext cx="4742888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Presentations </a:t>
            </a:r>
            <a:r>
              <a:rPr lang="en-US" sz="3200" smtClean="0">
                <a:solidFill>
                  <a:srgbClr val="1A1A25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</a:t>
            </a:r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 </a:t>
            </a:r>
            <a:r>
              <a:rPr lang="en-US" sz="3200" smtClean="0">
                <a:solidFill>
                  <a:srgbClr val="1A1A25"/>
                </a:solidFill>
                <a:latin typeface="Rockwell" panose="02060603020205020403" pitchFamily="18" charset="0"/>
              </a:rPr>
              <a:t>clear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4570445" y="5793749"/>
            <a:ext cx="3738176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Videos </a:t>
            </a:r>
            <a:r>
              <a:rPr lang="en-US" sz="3200" smtClean="0">
                <a:solidFill>
                  <a:srgbClr val="1A1A25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</a:t>
            </a:r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 </a:t>
            </a:r>
            <a:r>
              <a:rPr lang="en-US" sz="3200" smtClean="0">
                <a:solidFill>
                  <a:srgbClr val="1A1A25"/>
                </a:solidFill>
                <a:latin typeface="Rockwell" panose="02060603020205020403" pitchFamily="18" charset="0"/>
              </a:rPr>
              <a:t>helpful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8535455" y="5793749"/>
            <a:ext cx="3159833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Know more?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570448" y="2196172"/>
            <a:ext cx="3965008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LMS </a:t>
            </a:r>
            <a:r>
              <a:rPr lang="en-US" sz="3200" smtClean="0">
                <a:solidFill>
                  <a:srgbClr val="1A1A25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</a:t>
            </a:r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 </a:t>
            </a:r>
            <a:r>
              <a:rPr lang="en-US" sz="3200" smtClean="0">
                <a:solidFill>
                  <a:srgbClr val="1A1A25"/>
                </a:solidFill>
                <a:latin typeface="Rockwell" panose="02060603020205020403" pitchFamily="18" charset="0"/>
              </a:rPr>
              <a:t>easy to use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8750037" y="2196172"/>
            <a:ext cx="3159833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Ready 4 F2F?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9713834" y="3994959"/>
            <a:ext cx="2216541" cy="1563409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Quizzes </a:t>
            </a:r>
            <a:r>
              <a:rPr lang="en-US" sz="3200" smtClean="0">
                <a:solidFill>
                  <a:srgbClr val="1A1A25"/>
                </a:solidFill>
                <a:latin typeface="Rockwell" panose="02060603020205020403" pitchFamily="18" charset="0"/>
              </a:rPr>
              <a:t>were formative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9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13" grpId="0" animBg="1"/>
      <p:bldP spid="32" grpId="0" animBg="1"/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88" y="4505706"/>
            <a:ext cx="3135715" cy="202060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048" y="1481469"/>
            <a:ext cx="1654268" cy="1654268"/>
          </a:xfrm>
          <a:prstGeom prst="rect">
            <a:avLst/>
          </a:prstGeom>
        </p:spPr>
      </p:pic>
      <p:cxnSp>
        <p:nvCxnSpPr>
          <p:cNvPr id="44" name="Straight Connector 43"/>
          <p:cNvCxnSpPr/>
          <p:nvPr/>
        </p:nvCxnSpPr>
        <p:spPr>
          <a:xfrm flipV="1">
            <a:off x="4162625" y="1443185"/>
            <a:ext cx="0" cy="4890995"/>
          </a:xfrm>
          <a:prstGeom prst="line">
            <a:avLst/>
          </a:prstGeom>
          <a:ln w="76200" cap="rnd">
            <a:solidFill>
              <a:srgbClr val="1A1A2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7848">
            <a:off x="1698177" y="2643970"/>
            <a:ext cx="2095919" cy="1453257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4672048" y="3524191"/>
            <a:ext cx="1654268" cy="725645"/>
          </a:xfrm>
          <a:prstGeom prst="roundRect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F1E2A0"/>
                </a:solidFill>
                <a:latin typeface="Rockwell" panose="02060603020205020403" pitchFamily="18" charset="0"/>
              </a:rPr>
              <a:t>MCQs</a:t>
            </a:r>
            <a:endParaRPr lang="en-US" sz="3200" b="1">
              <a:solidFill>
                <a:srgbClr val="F1E2A0"/>
              </a:solidFill>
              <a:latin typeface="Rockwell" panose="02060603020205020403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672048" y="4481809"/>
            <a:ext cx="1654268" cy="725645"/>
          </a:xfrm>
          <a:prstGeom prst="roundRect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F1E2A0"/>
                </a:solidFill>
                <a:latin typeface="Rockwell" panose="02060603020205020403" pitchFamily="18" charset="0"/>
              </a:rPr>
              <a:t>Tru/Fa</a:t>
            </a:r>
            <a:endParaRPr lang="en-US" sz="3200" b="1">
              <a:solidFill>
                <a:srgbClr val="F1E2A0"/>
              </a:solidFill>
              <a:latin typeface="Rockwell" panose="02060603020205020403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672048" y="5439427"/>
            <a:ext cx="1654268" cy="725645"/>
          </a:xfrm>
          <a:prstGeom prst="roundRect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F1E2A0"/>
                </a:solidFill>
                <a:latin typeface="Rockwell" panose="02060603020205020403" pitchFamily="18" charset="0"/>
              </a:rPr>
              <a:t>Match</a:t>
            </a:r>
            <a:endParaRPr lang="en-US" sz="3200" b="1">
              <a:solidFill>
                <a:srgbClr val="F1E2A0"/>
              </a:solidFill>
              <a:latin typeface="Rockwell" panose="02060603020205020403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835737" y="1481469"/>
            <a:ext cx="4751211" cy="4683603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42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>
            <a:off x="6835737" y="1481468"/>
            <a:ext cx="4751211" cy="4683603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88" y="4505706"/>
            <a:ext cx="3135715" cy="202060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048" y="1481469"/>
            <a:ext cx="1654268" cy="1654268"/>
          </a:xfrm>
          <a:prstGeom prst="rect">
            <a:avLst/>
          </a:prstGeom>
        </p:spPr>
      </p:pic>
      <p:cxnSp>
        <p:nvCxnSpPr>
          <p:cNvPr id="44" name="Straight Connector 43"/>
          <p:cNvCxnSpPr/>
          <p:nvPr/>
        </p:nvCxnSpPr>
        <p:spPr>
          <a:xfrm flipV="1">
            <a:off x="4162625" y="1443185"/>
            <a:ext cx="0" cy="4890995"/>
          </a:xfrm>
          <a:prstGeom prst="line">
            <a:avLst/>
          </a:prstGeom>
          <a:ln w="76200" cap="rnd">
            <a:solidFill>
              <a:srgbClr val="1A1A2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7848">
            <a:off x="1698177" y="2643970"/>
            <a:ext cx="2095919" cy="1453257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4672048" y="3524191"/>
            <a:ext cx="1654268" cy="725645"/>
          </a:xfrm>
          <a:prstGeom prst="roundRect">
            <a:avLst/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MCQs</a:t>
            </a:r>
            <a:endParaRPr lang="en-US" sz="3200" b="1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672048" y="4481809"/>
            <a:ext cx="1654268" cy="725645"/>
          </a:xfrm>
          <a:prstGeom prst="roundRect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F1E2A0"/>
                </a:solidFill>
                <a:latin typeface="Rockwell" panose="02060603020205020403" pitchFamily="18" charset="0"/>
              </a:rPr>
              <a:t>Tru/Fa</a:t>
            </a:r>
            <a:endParaRPr lang="en-US" sz="3200" b="1">
              <a:solidFill>
                <a:srgbClr val="F1E2A0"/>
              </a:solidFill>
              <a:latin typeface="Rockwell" panose="02060603020205020403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672048" y="5439427"/>
            <a:ext cx="1654268" cy="725645"/>
          </a:xfrm>
          <a:prstGeom prst="roundRect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F1E2A0"/>
                </a:solidFill>
                <a:latin typeface="Rockwell" panose="02060603020205020403" pitchFamily="18" charset="0"/>
              </a:rPr>
              <a:t>Match</a:t>
            </a:r>
            <a:endParaRPr lang="en-US" sz="3200" b="1">
              <a:solidFill>
                <a:srgbClr val="F1E2A0"/>
              </a:solidFill>
              <a:latin typeface="Rockwell" panose="02060603020205020403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835737" y="1481469"/>
            <a:ext cx="4751211" cy="4683603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smtClean="0">
                <a:solidFill>
                  <a:srgbClr val="1A1A25"/>
                </a:solidFill>
                <a:latin typeface="Rockwell" panose="02060603020205020403" pitchFamily="18" charset="0"/>
              </a:rPr>
              <a:t>“Proficiency” is </a:t>
            </a:r>
            <a:r>
              <a:rPr lang="en-US" sz="3600" smtClean="0">
                <a:solidFill>
                  <a:srgbClr val="1A1A25"/>
                </a:solidFill>
                <a:latin typeface="Rockwell" panose="02060603020205020403" pitchFamily="18" charset="0"/>
              </a:rPr>
              <a:t>the ability to use language to communicate meaningful information in </a:t>
            </a:r>
            <a:r>
              <a:rPr lang="en-US" sz="4000" smtClean="0">
                <a:solidFill>
                  <a:srgbClr val="1A1A25"/>
                </a:solidFill>
                <a:latin typeface="Rockwell" panose="02060603020205020403" pitchFamily="18" charset="0"/>
              </a:rPr>
              <a:t>________________.</a:t>
            </a:r>
            <a:endParaRPr lang="en-US" sz="40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27057" y="5275651"/>
            <a:ext cx="435964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>
                <a:solidFill>
                  <a:srgbClr val="C00000"/>
                </a:solidFill>
                <a:latin typeface="Bradley Hand ITC" panose="03070402050302030203" pitchFamily="66" charset="0"/>
              </a:rPr>
              <a:t>s</a:t>
            </a:r>
            <a:r>
              <a:rPr lang="en-US" sz="3000" b="1" smtClean="0">
                <a:solidFill>
                  <a:srgbClr val="C00000"/>
                </a:solidFill>
                <a:latin typeface="Bradley Hand ITC" panose="03070402050302030203" pitchFamily="66" charset="0"/>
              </a:rPr>
              <a:t>pontaneous interaction</a:t>
            </a:r>
            <a:endParaRPr lang="en-US" sz="3000" b="1">
              <a:solidFill>
                <a:srgbClr val="C00000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06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6835737" y="1481469"/>
            <a:ext cx="4751211" cy="4683603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88" y="4505706"/>
            <a:ext cx="3135715" cy="202060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048" y="1481469"/>
            <a:ext cx="1654268" cy="1654268"/>
          </a:xfrm>
          <a:prstGeom prst="rect">
            <a:avLst/>
          </a:prstGeom>
        </p:spPr>
      </p:pic>
      <p:cxnSp>
        <p:nvCxnSpPr>
          <p:cNvPr id="44" name="Straight Connector 43"/>
          <p:cNvCxnSpPr/>
          <p:nvPr/>
        </p:nvCxnSpPr>
        <p:spPr>
          <a:xfrm flipV="1">
            <a:off x="4162625" y="1443185"/>
            <a:ext cx="0" cy="4890995"/>
          </a:xfrm>
          <a:prstGeom prst="line">
            <a:avLst/>
          </a:prstGeom>
          <a:ln w="76200" cap="rnd">
            <a:solidFill>
              <a:srgbClr val="1A1A2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7848">
            <a:off x="1698177" y="2643970"/>
            <a:ext cx="2095919" cy="1453257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6835737" y="1481469"/>
            <a:ext cx="4751211" cy="4683603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smtClean="0">
                <a:solidFill>
                  <a:srgbClr val="1A1A25"/>
                </a:solidFill>
                <a:latin typeface="Rockwell" panose="02060603020205020403" pitchFamily="18" charset="0"/>
              </a:rPr>
              <a:t>The ACTFL Guidelines </a:t>
            </a:r>
            <a:r>
              <a:rPr lang="en-US" sz="4400" b="1" smtClean="0">
                <a:solidFill>
                  <a:srgbClr val="1A1A25"/>
                </a:solidFill>
                <a:latin typeface="Rockwell" panose="02060603020205020403" pitchFamily="18" charset="0"/>
              </a:rPr>
              <a:t>describe how an individual should learn language</a:t>
            </a:r>
            <a:r>
              <a:rPr lang="en-US" sz="3600" smtClean="0">
                <a:solidFill>
                  <a:srgbClr val="1A1A25"/>
                </a:solidFill>
                <a:latin typeface="Rockwell" panose="02060603020205020403" pitchFamily="18" charset="0"/>
              </a:rPr>
              <a:t>.</a:t>
            </a:r>
            <a:endParaRPr lang="en-US" sz="36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672048" y="3524191"/>
            <a:ext cx="1654268" cy="725645"/>
          </a:xfrm>
          <a:prstGeom prst="roundRect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F1E2A0"/>
                </a:solidFill>
                <a:latin typeface="Rockwell" panose="02060603020205020403" pitchFamily="18" charset="0"/>
              </a:rPr>
              <a:t>MCQs</a:t>
            </a:r>
            <a:endParaRPr lang="en-US" sz="3200" b="1">
              <a:solidFill>
                <a:srgbClr val="F1E2A0"/>
              </a:solidFill>
              <a:latin typeface="Rockwell" panose="02060603020205020403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672048" y="4481809"/>
            <a:ext cx="1654268" cy="725645"/>
          </a:xfrm>
          <a:prstGeom prst="roundRect">
            <a:avLst/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Tru/Fa</a:t>
            </a:r>
            <a:endParaRPr lang="en-US" sz="3200" b="1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672048" y="5439427"/>
            <a:ext cx="1654268" cy="725645"/>
          </a:xfrm>
          <a:prstGeom prst="roundRect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F1E2A0"/>
                </a:solidFill>
                <a:latin typeface="Rockwell" panose="02060603020205020403" pitchFamily="18" charset="0"/>
              </a:rPr>
              <a:t>Match</a:t>
            </a:r>
            <a:endParaRPr lang="en-US" sz="3200" b="1">
              <a:solidFill>
                <a:srgbClr val="F1E2A0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11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6835737" y="1481469"/>
            <a:ext cx="4751211" cy="4683603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88" y="4505706"/>
            <a:ext cx="3135715" cy="202060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048" y="1481469"/>
            <a:ext cx="1654268" cy="1654268"/>
          </a:xfrm>
          <a:prstGeom prst="rect">
            <a:avLst/>
          </a:prstGeom>
        </p:spPr>
      </p:pic>
      <p:cxnSp>
        <p:nvCxnSpPr>
          <p:cNvPr id="44" name="Straight Connector 43"/>
          <p:cNvCxnSpPr/>
          <p:nvPr/>
        </p:nvCxnSpPr>
        <p:spPr>
          <a:xfrm flipV="1">
            <a:off x="4162625" y="1443185"/>
            <a:ext cx="0" cy="4890995"/>
          </a:xfrm>
          <a:prstGeom prst="line">
            <a:avLst/>
          </a:prstGeom>
          <a:ln w="76200" cap="rnd">
            <a:solidFill>
              <a:srgbClr val="1A1A2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7848">
            <a:off x="1698177" y="2643970"/>
            <a:ext cx="2095919" cy="1453257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6835737" y="1481469"/>
            <a:ext cx="4751211" cy="4683603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rgbClr val="1A1A25"/>
                </a:solidFill>
                <a:latin typeface="Rockwell" panose="02060603020205020403" pitchFamily="18" charset="0"/>
              </a:rPr>
              <a:t>Match the following </a:t>
            </a:r>
            <a:r>
              <a:rPr lang="en-US" sz="4400" b="1">
                <a:solidFill>
                  <a:srgbClr val="1A1A25"/>
                </a:solidFill>
                <a:latin typeface="Rockwell" panose="02060603020205020403" pitchFamily="18" charset="0"/>
              </a:rPr>
              <a:t>major levels</a:t>
            </a:r>
            <a:r>
              <a:rPr lang="en-US" sz="4000">
                <a:solidFill>
                  <a:srgbClr val="1A1A25"/>
                </a:solidFill>
                <a:latin typeface="Rockwell" panose="02060603020205020403" pitchFamily="18" charset="0"/>
              </a:rPr>
              <a:t> </a:t>
            </a:r>
            <a:r>
              <a:rPr lang="en-US" sz="3600">
                <a:solidFill>
                  <a:srgbClr val="1A1A25"/>
                </a:solidFill>
                <a:latin typeface="Rockwell" panose="02060603020205020403" pitchFamily="18" charset="0"/>
              </a:rPr>
              <a:t>of the ACTFL </a:t>
            </a:r>
            <a:endParaRPr lang="en-US" sz="3600" smtClean="0">
              <a:solidFill>
                <a:srgbClr val="1A1A25"/>
              </a:solidFill>
              <a:latin typeface="Rockwell" panose="02060603020205020403" pitchFamily="18" charset="0"/>
            </a:endParaRPr>
          </a:p>
          <a:p>
            <a:pPr algn="ctr"/>
            <a:r>
              <a:rPr lang="en-US" sz="3600" smtClean="0">
                <a:solidFill>
                  <a:srgbClr val="1A1A25"/>
                </a:solidFill>
                <a:latin typeface="Rockwell" panose="02060603020205020403" pitchFamily="18" charset="0"/>
              </a:rPr>
              <a:t>Speaking </a:t>
            </a:r>
            <a:r>
              <a:rPr lang="en-US" sz="3600">
                <a:solidFill>
                  <a:srgbClr val="1A1A25"/>
                </a:solidFill>
                <a:latin typeface="Rockwell" panose="02060603020205020403" pitchFamily="18" charset="0"/>
              </a:rPr>
              <a:t>Scale </a:t>
            </a:r>
            <a:endParaRPr lang="en-US" sz="3600" smtClean="0">
              <a:solidFill>
                <a:srgbClr val="1A1A25"/>
              </a:solidFill>
              <a:latin typeface="Rockwell" panose="02060603020205020403" pitchFamily="18" charset="0"/>
            </a:endParaRPr>
          </a:p>
          <a:p>
            <a:pPr algn="ctr"/>
            <a:r>
              <a:rPr lang="en-US" sz="4400" b="1" smtClean="0">
                <a:solidFill>
                  <a:srgbClr val="1A1A25"/>
                </a:solidFill>
                <a:latin typeface="Rockwell" panose="02060603020205020403" pitchFamily="18" charset="0"/>
              </a:rPr>
              <a:t>with </a:t>
            </a:r>
            <a:r>
              <a:rPr lang="en-US" sz="4400" b="1">
                <a:solidFill>
                  <a:srgbClr val="1A1A25"/>
                </a:solidFill>
                <a:latin typeface="Rockwell" panose="02060603020205020403" pitchFamily="18" charset="0"/>
              </a:rPr>
              <a:t>their descriptors</a:t>
            </a:r>
            <a:r>
              <a:rPr lang="en-US" sz="4000">
                <a:solidFill>
                  <a:srgbClr val="1A1A25"/>
                </a:solidFill>
                <a:latin typeface="Rockwell" panose="02060603020205020403" pitchFamily="18" charset="0"/>
              </a:rPr>
              <a:t>. 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672048" y="3524191"/>
            <a:ext cx="1654268" cy="725645"/>
          </a:xfrm>
          <a:prstGeom prst="roundRect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F1E2A0"/>
                </a:solidFill>
                <a:latin typeface="Rockwell" panose="02060603020205020403" pitchFamily="18" charset="0"/>
              </a:rPr>
              <a:t>MCQs</a:t>
            </a:r>
            <a:endParaRPr lang="en-US" sz="3200" b="1">
              <a:solidFill>
                <a:srgbClr val="F1E2A0"/>
              </a:solidFill>
              <a:latin typeface="Rockwell" panose="02060603020205020403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672048" y="4481809"/>
            <a:ext cx="1654268" cy="725645"/>
          </a:xfrm>
          <a:prstGeom prst="roundRect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F1E2A0"/>
                </a:solidFill>
                <a:latin typeface="Rockwell" panose="02060603020205020403" pitchFamily="18" charset="0"/>
              </a:rPr>
              <a:t>Tru/Fa</a:t>
            </a:r>
            <a:endParaRPr lang="en-US" sz="3200" b="1">
              <a:solidFill>
                <a:srgbClr val="F1E2A0"/>
              </a:solidFill>
              <a:latin typeface="Rockwell" panose="02060603020205020403" pitchFamily="18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672048" y="5439427"/>
            <a:ext cx="1654268" cy="725645"/>
          </a:xfrm>
          <a:prstGeom prst="roundRect">
            <a:avLst/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Match</a:t>
            </a:r>
            <a:endParaRPr lang="en-US" sz="3200" b="1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950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810" y="2352819"/>
            <a:ext cx="4611759" cy="2829696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107" y="2822900"/>
            <a:ext cx="1367164" cy="136716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618" y="2818464"/>
            <a:ext cx="1978151" cy="1371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284" y="2818464"/>
            <a:ext cx="1978151" cy="1371600"/>
          </a:xfrm>
          <a:prstGeom prst="rect">
            <a:avLst/>
          </a:prstGeom>
        </p:spPr>
      </p:pic>
      <p:sp>
        <p:nvSpPr>
          <p:cNvPr id="24" name="Round Same Side Corner Rectangle 23"/>
          <p:cNvSpPr/>
          <p:nvPr/>
        </p:nvSpPr>
        <p:spPr>
          <a:xfrm rot="20998760">
            <a:off x="7049393" y="1679505"/>
            <a:ext cx="3295354" cy="852312"/>
          </a:xfrm>
          <a:prstGeom prst="round2SameRect">
            <a:avLst>
              <a:gd name="adj1" fmla="val 11621"/>
              <a:gd name="adj2" fmla="val 9952"/>
            </a:avLst>
          </a:prstGeom>
          <a:solidFill>
            <a:srgbClr val="5F2E23"/>
          </a:solidFill>
          <a:ln w="57150" cap="rnd">
            <a:solidFill>
              <a:srgbClr val="FEAE0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solidFill>
                  <a:srgbClr val="F1E2A0"/>
                </a:solidFill>
                <a:latin typeface="Rockwell" panose="02060603020205020403" pitchFamily="18" charset="0"/>
              </a:rPr>
              <a:t>Descriptives</a:t>
            </a:r>
            <a:endParaRPr lang="en-US" sz="2800" b="1">
              <a:solidFill>
                <a:srgbClr val="F1E2A0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342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>
                  <a:solidFill>
                    <a:srgbClr val="F1E2A0"/>
                  </a:solidFill>
                  <a:latin typeface="Rockwell" panose="02060603020205020403" pitchFamily="18" charset="0"/>
                </a:rPr>
                <a:t>How </a:t>
              </a:r>
              <a:r>
                <a:rPr lang="en-US" sz="3600" b="1">
                  <a:solidFill>
                    <a:schemeClr val="bg1"/>
                  </a:solidFill>
                  <a:latin typeface="Rockwell" panose="02060603020205020403" pitchFamily="18" charset="0"/>
                </a:rPr>
                <a:t>familiar</a:t>
              </a:r>
              <a:r>
                <a:rPr lang="en-US" sz="3600">
                  <a:solidFill>
                    <a:srgbClr val="F1E2A0"/>
                  </a:solidFill>
                  <a:latin typeface="Rockwell" panose="02060603020205020403" pitchFamily="18" charset="0"/>
                </a:rPr>
                <a:t> are you with…</a:t>
              </a:r>
              <a:endParaRPr lang="en-US" sz="4000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sp>
        <p:nvSpPr>
          <p:cNvPr id="13" name="Rounded Rectangle 12"/>
          <p:cNvSpPr/>
          <p:nvPr/>
        </p:nvSpPr>
        <p:spPr>
          <a:xfrm>
            <a:off x="5438872" y="2351625"/>
            <a:ext cx="6272331" cy="612739"/>
          </a:xfrm>
          <a:prstGeom prst="roundRect">
            <a:avLst>
              <a:gd name="adj" fmla="val 500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6" name="Group 95"/>
          <p:cNvGrpSpPr/>
          <p:nvPr/>
        </p:nvGrpSpPr>
        <p:grpSpPr>
          <a:xfrm>
            <a:off x="5438872" y="2351625"/>
            <a:ext cx="4390634" cy="612738"/>
            <a:chOff x="4291282" y="2351626"/>
            <a:chExt cx="5312666" cy="612738"/>
          </a:xfrm>
        </p:grpSpPr>
        <p:sp>
          <p:nvSpPr>
            <p:cNvPr id="19" name="Rounded Rectangle 18"/>
            <p:cNvSpPr/>
            <p:nvPr/>
          </p:nvSpPr>
          <p:spPr>
            <a:xfrm>
              <a:off x="4291282" y="2351626"/>
              <a:ext cx="5312664" cy="612738"/>
            </a:xfrm>
            <a:prstGeom prst="roundRect">
              <a:avLst>
                <a:gd name="adj" fmla="val 50000"/>
              </a:avLst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048858" y="2396385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5438872" y="2351625"/>
            <a:ext cx="3506462" cy="612738"/>
            <a:chOff x="4291282" y="2351626"/>
            <a:chExt cx="4242818" cy="612738"/>
          </a:xfrm>
        </p:grpSpPr>
        <p:sp>
          <p:nvSpPr>
            <p:cNvPr id="18" name="Rounded Rectangle 17"/>
            <p:cNvSpPr/>
            <p:nvPr/>
          </p:nvSpPr>
          <p:spPr>
            <a:xfrm>
              <a:off x="4291282" y="2351626"/>
              <a:ext cx="4242816" cy="612738"/>
            </a:xfrm>
            <a:prstGeom prst="roundRect">
              <a:avLst>
                <a:gd name="adj" fmla="val 50000"/>
              </a:avLst>
            </a:prstGeom>
            <a:solidFill>
              <a:srgbClr val="A778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6979010" y="2396385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56%</a:t>
              </a:r>
            </a:p>
          </p:txBody>
        </p:sp>
      </p:grpSp>
      <p:pic>
        <p:nvPicPr>
          <p:cNvPr id="82" name="Picture 8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393" y="2383675"/>
            <a:ext cx="548640" cy="548640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5438872" y="3226546"/>
            <a:ext cx="6272331" cy="612739"/>
          </a:xfrm>
          <a:prstGeom prst="roundRect">
            <a:avLst>
              <a:gd name="adj" fmla="val 500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96"/>
          <p:cNvGrpSpPr/>
          <p:nvPr/>
        </p:nvGrpSpPr>
        <p:grpSpPr>
          <a:xfrm>
            <a:off x="5438872" y="3226544"/>
            <a:ext cx="5032981" cy="612738"/>
            <a:chOff x="4291282" y="3226545"/>
            <a:chExt cx="6089906" cy="612738"/>
          </a:xfrm>
        </p:grpSpPr>
        <p:sp>
          <p:nvSpPr>
            <p:cNvPr id="24" name="Rounded Rectangle 23"/>
            <p:cNvSpPr/>
            <p:nvPr/>
          </p:nvSpPr>
          <p:spPr>
            <a:xfrm>
              <a:off x="4291282" y="3226545"/>
              <a:ext cx="6089904" cy="612738"/>
            </a:xfrm>
            <a:prstGeom prst="roundRect">
              <a:avLst>
                <a:gd name="adj" fmla="val 50000"/>
              </a:avLst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8826098" y="3271304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5438872" y="3226544"/>
            <a:ext cx="3952326" cy="612738"/>
            <a:chOff x="4291282" y="3226545"/>
            <a:chExt cx="4782314" cy="612738"/>
          </a:xfrm>
        </p:grpSpPr>
        <p:sp>
          <p:nvSpPr>
            <p:cNvPr id="25" name="Rounded Rectangle 24"/>
            <p:cNvSpPr/>
            <p:nvPr/>
          </p:nvSpPr>
          <p:spPr>
            <a:xfrm>
              <a:off x="4291282" y="3226545"/>
              <a:ext cx="4782312" cy="612738"/>
            </a:xfrm>
            <a:prstGeom prst="roundRect">
              <a:avLst>
                <a:gd name="adj" fmla="val 50000"/>
              </a:avLst>
            </a:prstGeom>
            <a:solidFill>
              <a:srgbClr val="A778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7518506" y="3271304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63%</a:t>
              </a:r>
            </a:p>
          </p:txBody>
        </p:sp>
      </p:grpSp>
      <p:pic>
        <p:nvPicPr>
          <p:cNvPr id="83" name="Picture 8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393" y="3258595"/>
            <a:ext cx="548640" cy="548640"/>
          </a:xfrm>
          <a:prstGeom prst="rect">
            <a:avLst/>
          </a:prstGeom>
        </p:spPr>
      </p:pic>
      <p:sp>
        <p:nvSpPr>
          <p:cNvPr id="44" name="Rounded Rectangle 43"/>
          <p:cNvSpPr/>
          <p:nvPr/>
        </p:nvSpPr>
        <p:spPr>
          <a:xfrm>
            <a:off x="5438872" y="4101465"/>
            <a:ext cx="6272331" cy="612739"/>
          </a:xfrm>
          <a:prstGeom prst="roundRect">
            <a:avLst>
              <a:gd name="adj" fmla="val 500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8" name="Group 97"/>
          <p:cNvGrpSpPr/>
          <p:nvPr/>
        </p:nvGrpSpPr>
        <p:grpSpPr>
          <a:xfrm>
            <a:off x="5438872" y="4101465"/>
            <a:ext cx="4708029" cy="612738"/>
            <a:chOff x="4291282" y="4101465"/>
            <a:chExt cx="5696714" cy="612738"/>
          </a:xfrm>
        </p:grpSpPr>
        <p:sp>
          <p:nvSpPr>
            <p:cNvPr id="45" name="Rounded Rectangle 44"/>
            <p:cNvSpPr/>
            <p:nvPr/>
          </p:nvSpPr>
          <p:spPr>
            <a:xfrm>
              <a:off x="4291282" y="4101465"/>
              <a:ext cx="5696712" cy="612738"/>
            </a:xfrm>
            <a:prstGeom prst="roundRect">
              <a:avLst>
                <a:gd name="adj" fmla="val 50000"/>
              </a:avLst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8432906" y="4146224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75%</a:t>
              </a: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5438872" y="4101465"/>
            <a:ext cx="3264637" cy="612738"/>
            <a:chOff x="4291282" y="4101465"/>
            <a:chExt cx="3950210" cy="612738"/>
          </a:xfrm>
        </p:grpSpPr>
        <p:sp>
          <p:nvSpPr>
            <p:cNvPr id="46" name="Rounded Rectangle 45"/>
            <p:cNvSpPr/>
            <p:nvPr/>
          </p:nvSpPr>
          <p:spPr>
            <a:xfrm>
              <a:off x="4291282" y="4101465"/>
              <a:ext cx="3950208" cy="612738"/>
            </a:xfrm>
            <a:prstGeom prst="roundRect">
              <a:avLst>
                <a:gd name="adj" fmla="val 50000"/>
              </a:avLst>
            </a:prstGeom>
            <a:solidFill>
              <a:srgbClr val="A778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686402" y="4146224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52%</a:t>
              </a:r>
            </a:p>
          </p:txBody>
        </p:sp>
      </p:grpSp>
      <p:pic>
        <p:nvPicPr>
          <p:cNvPr id="84" name="Picture 8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393" y="4133515"/>
            <a:ext cx="548640" cy="548640"/>
          </a:xfrm>
          <a:prstGeom prst="rect">
            <a:avLst/>
          </a:prstGeom>
        </p:spPr>
      </p:pic>
      <p:sp>
        <p:nvSpPr>
          <p:cNvPr id="50" name="Rounded Rectangle 49"/>
          <p:cNvSpPr/>
          <p:nvPr/>
        </p:nvSpPr>
        <p:spPr>
          <a:xfrm>
            <a:off x="5438872" y="4976385"/>
            <a:ext cx="6272331" cy="612739"/>
          </a:xfrm>
          <a:prstGeom prst="roundRect">
            <a:avLst>
              <a:gd name="adj" fmla="val 500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9" name="Group 98"/>
          <p:cNvGrpSpPr/>
          <p:nvPr/>
        </p:nvGrpSpPr>
        <p:grpSpPr>
          <a:xfrm>
            <a:off x="5438872" y="4976385"/>
            <a:ext cx="4383075" cy="612738"/>
            <a:chOff x="4291282" y="4976385"/>
            <a:chExt cx="5440680" cy="612738"/>
          </a:xfrm>
        </p:grpSpPr>
        <p:sp>
          <p:nvSpPr>
            <p:cNvPr id="51" name="Rounded Rectangle 50"/>
            <p:cNvSpPr/>
            <p:nvPr/>
          </p:nvSpPr>
          <p:spPr>
            <a:xfrm>
              <a:off x="4291282" y="4976385"/>
              <a:ext cx="5440680" cy="612738"/>
            </a:xfrm>
            <a:prstGeom prst="roundRect">
              <a:avLst>
                <a:gd name="adj" fmla="val 50000"/>
              </a:avLst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8176871" y="5021144"/>
              <a:ext cx="155509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5438872" y="4976385"/>
            <a:ext cx="2758316" cy="612738"/>
            <a:chOff x="4291282" y="4976385"/>
            <a:chExt cx="3337562" cy="612738"/>
          </a:xfrm>
        </p:grpSpPr>
        <p:sp>
          <p:nvSpPr>
            <p:cNvPr id="52" name="Rounded Rectangle 51"/>
            <p:cNvSpPr/>
            <p:nvPr/>
          </p:nvSpPr>
          <p:spPr>
            <a:xfrm>
              <a:off x="4291282" y="4976385"/>
              <a:ext cx="3337560" cy="612738"/>
            </a:xfrm>
            <a:prstGeom prst="roundRect">
              <a:avLst>
                <a:gd name="adj" fmla="val 50000"/>
              </a:avLst>
            </a:prstGeom>
            <a:solidFill>
              <a:srgbClr val="A778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6073754" y="5021144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44%</a:t>
              </a:r>
            </a:p>
          </p:txBody>
        </p:sp>
      </p:grpSp>
      <p:pic>
        <p:nvPicPr>
          <p:cNvPr id="85" name="Picture 8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393" y="5008435"/>
            <a:ext cx="548640" cy="548640"/>
          </a:xfrm>
          <a:prstGeom prst="rect">
            <a:avLst/>
          </a:prstGeom>
        </p:spPr>
      </p:pic>
      <p:sp>
        <p:nvSpPr>
          <p:cNvPr id="56" name="Rounded Rectangle 55"/>
          <p:cNvSpPr/>
          <p:nvPr/>
        </p:nvSpPr>
        <p:spPr>
          <a:xfrm>
            <a:off x="5438872" y="5851305"/>
            <a:ext cx="6272331" cy="612739"/>
          </a:xfrm>
          <a:prstGeom prst="roundRect">
            <a:avLst>
              <a:gd name="adj" fmla="val 500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0" name="Group 99"/>
          <p:cNvGrpSpPr/>
          <p:nvPr/>
        </p:nvGrpSpPr>
        <p:grpSpPr>
          <a:xfrm>
            <a:off x="5438872" y="5851302"/>
            <a:ext cx="4579557" cy="612738"/>
            <a:chOff x="4291282" y="5851304"/>
            <a:chExt cx="5678424" cy="612738"/>
          </a:xfrm>
        </p:grpSpPr>
        <p:sp>
          <p:nvSpPr>
            <p:cNvPr id="57" name="Rounded Rectangle 56"/>
            <p:cNvSpPr/>
            <p:nvPr/>
          </p:nvSpPr>
          <p:spPr>
            <a:xfrm>
              <a:off x="4291282" y="5851304"/>
              <a:ext cx="5678424" cy="612738"/>
            </a:xfrm>
            <a:prstGeom prst="roundRect">
              <a:avLst>
                <a:gd name="adj" fmla="val 50000"/>
              </a:avLst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8414615" y="5896063"/>
              <a:ext cx="155509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73%</a:t>
              </a: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5438872" y="5851302"/>
            <a:ext cx="2947240" cy="612738"/>
            <a:chOff x="4291282" y="5851304"/>
            <a:chExt cx="3657600" cy="612738"/>
          </a:xfrm>
        </p:grpSpPr>
        <p:sp>
          <p:nvSpPr>
            <p:cNvPr id="58" name="Rounded Rectangle 57"/>
            <p:cNvSpPr/>
            <p:nvPr/>
          </p:nvSpPr>
          <p:spPr>
            <a:xfrm>
              <a:off x="4291282" y="5851304"/>
              <a:ext cx="3657600" cy="612738"/>
            </a:xfrm>
            <a:prstGeom prst="roundRect">
              <a:avLst>
                <a:gd name="adj" fmla="val 50000"/>
              </a:avLst>
            </a:prstGeom>
            <a:solidFill>
              <a:srgbClr val="A778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6393791" y="5896063"/>
              <a:ext cx="155509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47%</a:t>
              </a:r>
            </a:p>
          </p:txBody>
        </p:sp>
      </p:grpSp>
      <p:pic>
        <p:nvPicPr>
          <p:cNvPr id="86" name="Picture 8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393" y="5883353"/>
            <a:ext cx="548640" cy="548640"/>
          </a:xfrm>
          <a:prstGeom prst="rect">
            <a:avLst/>
          </a:prstGeom>
        </p:spPr>
      </p:pic>
      <p:sp>
        <p:nvSpPr>
          <p:cNvPr id="107" name="Rectangle 106"/>
          <p:cNvSpPr/>
          <p:nvPr/>
        </p:nvSpPr>
        <p:spPr>
          <a:xfrm>
            <a:off x="8761583" y="210463"/>
            <a:ext cx="30547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200" b="1" i="1">
                <a:solidFill>
                  <a:srgbClr val="F1E2A0"/>
                </a:solidFill>
                <a:cs typeface="Arial" panose="020B0604020202020204" pitchFamily="34" charset="0"/>
              </a:rPr>
              <a:t>N</a:t>
            </a:r>
            <a:r>
              <a:rPr lang="en-US" sz="3200" b="1">
                <a:solidFill>
                  <a:srgbClr val="F1E2A0"/>
                </a:solidFill>
                <a:cs typeface="Arial" panose="020B0604020202020204" pitchFamily="34" charset="0"/>
              </a:rPr>
              <a:t> = 16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448995" y="2322033"/>
            <a:ext cx="3797989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Backward design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148331" y="3200906"/>
            <a:ext cx="4098653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ACTFL Guidelines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1591733" y="4063432"/>
            <a:ext cx="2655250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ACTFL OPI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715869" y="4950747"/>
            <a:ext cx="3534138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Eliciting speech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1119202" y="5813273"/>
            <a:ext cx="3127781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Rating an OPI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300" y="1186568"/>
            <a:ext cx="3271696" cy="95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313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44" name="Rectangle 43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45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>
                  <a:solidFill>
                    <a:srgbClr val="F1E2A0"/>
                  </a:solidFill>
                  <a:latin typeface="Rockwell" panose="02060603020205020403" pitchFamily="18" charset="0"/>
                </a:rPr>
                <a:t>About the </a:t>
              </a:r>
              <a:r>
                <a:rPr lang="en-US" sz="3600" b="1">
                  <a:solidFill>
                    <a:srgbClr val="F1E2A0"/>
                  </a:solidFill>
                  <a:latin typeface="Rockwell" panose="02060603020205020403" pitchFamily="18" charset="0"/>
                </a:rPr>
                <a:t>online course…</a:t>
              </a:r>
              <a:endParaRPr lang="en-US" sz="4000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sp>
        <p:nvSpPr>
          <p:cNvPr id="47" name="Rectangle 46"/>
          <p:cNvSpPr/>
          <p:nvPr/>
        </p:nvSpPr>
        <p:spPr>
          <a:xfrm>
            <a:off x="8761583" y="210463"/>
            <a:ext cx="30547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200" b="1" i="1">
                <a:solidFill>
                  <a:srgbClr val="F1E2A0"/>
                </a:solidFill>
                <a:cs typeface="Arial" panose="020B0604020202020204" pitchFamily="34" charset="0"/>
              </a:rPr>
              <a:t>N</a:t>
            </a:r>
            <a:r>
              <a:rPr lang="en-US" sz="3200" b="1">
                <a:solidFill>
                  <a:srgbClr val="F1E2A0"/>
                </a:solidFill>
                <a:cs typeface="Arial" panose="020B0604020202020204" pitchFamily="34" charset="0"/>
              </a:rPr>
              <a:t> = 14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5860612" y="2354393"/>
            <a:ext cx="4987636" cy="612739"/>
          </a:xfrm>
          <a:prstGeom prst="roundRect">
            <a:avLst>
              <a:gd name="adj" fmla="val 50000"/>
            </a:avLst>
          </a:prstGeom>
          <a:solidFill>
            <a:srgbClr val="F1E2A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504" y="2386443"/>
            <a:ext cx="542853" cy="5486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69" y="2386443"/>
            <a:ext cx="542853" cy="54864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5860612" y="2354393"/>
            <a:ext cx="4987636" cy="612738"/>
            <a:chOff x="5464473" y="1605093"/>
            <a:chExt cx="5541264" cy="612738"/>
          </a:xfrm>
        </p:grpSpPr>
        <p:sp>
          <p:nvSpPr>
            <p:cNvPr id="65" name="Rounded Rectangle 64"/>
            <p:cNvSpPr/>
            <p:nvPr/>
          </p:nvSpPr>
          <p:spPr>
            <a:xfrm>
              <a:off x="5464473" y="1605093"/>
              <a:ext cx="5541264" cy="612738"/>
            </a:xfrm>
            <a:prstGeom prst="roundRect">
              <a:avLst>
                <a:gd name="adj" fmla="val 50000"/>
              </a:avLst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9383734" y="1649852"/>
              <a:ext cx="162200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100%</a:t>
              </a:r>
            </a:p>
          </p:txBody>
        </p:sp>
      </p:grpSp>
      <p:sp>
        <p:nvSpPr>
          <p:cNvPr id="84" name="Rounded Rectangle 83"/>
          <p:cNvSpPr/>
          <p:nvPr/>
        </p:nvSpPr>
        <p:spPr>
          <a:xfrm>
            <a:off x="5888044" y="3477148"/>
            <a:ext cx="4987636" cy="612739"/>
          </a:xfrm>
          <a:prstGeom prst="roundRect">
            <a:avLst>
              <a:gd name="adj" fmla="val 50000"/>
            </a:avLst>
          </a:prstGeom>
          <a:solidFill>
            <a:srgbClr val="F1E2A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504" y="3509197"/>
            <a:ext cx="542853" cy="54864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67" y="3509197"/>
            <a:ext cx="542853" cy="548640"/>
          </a:xfrm>
          <a:prstGeom prst="rect">
            <a:avLst/>
          </a:prstGeom>
        </p:spPr>
      </p:pic>
      <p:grpSp>
        <p:nvGrpSpPr>
          <p:cNvPr id="78" name="Group 77"/>
          <p:cNvGrpSpPr/>
          <p:nvPr/>
        </p:nvGrpSpPr>
        <p:grpSpPr>
          <a:xfrm>
            <a:off x="5870587" y="3477148"/>
            <a:ext cx="4638502" cy="612738"/>
            <a:chOff x="5464473" y="1605093"/>
            <a:chExt cx="5153376" cy="612738"/>
          </a:xfrm>
        </p:grpSpPr>
        <p:sp>
          <p:nvSpPr>
            <p:cNvPr id="79" name="Rounded Rectangle 78"/>
            <p:cNvSpPr/>
            <p:nvPr/>
          </p:nvSpPr>
          <p:spPr>
            <a:xfrm>
              <a:off x="5464473" y="1605093"/>
              <a:ext cx="5153376" cy="612738"/>
            </a:xfrm>
            <a:prstGeom prst="roundRect">
              <a:avLst>
                <a:gd name="adj" fmla="val 50000"/>
              </a:avLst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9486591" y="1649852"/>
              <a:ext cx="113125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93%</a:t>
              </a:r>
            </a:p>
          </p:txBody>
        </p:sp>
      </p:grpSp>
      <p:sp>
        <p:nvSpPr>
          <p:cNvPr id="87" name="Rounded Rectangle 86"/>
          <p:cNvSpPr/>
          <p:nvPr/>
        </p:nvSpPr>
        <p:spPr>
          <a:xfrm>
            <a:off x="5888044" y="4599903"/>
            <a:ext cx="4987636" cy="612739"/>
          </a:xfrm>
          <a:prstGeom prst="roundRect">
            <a:avLst>
              <a:gd name="adj" fmla="val 50000"/>
            </a:avLst>
          </a:prstGeom>
          <a:solidFill>
            <a:srgbClr val="F1E2A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9" name="Picture 8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504" y="4631952"/>
            <a:ext cx="542853" cy="548640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67" y="4631952"/>
            <a:ext cx="542853" cy="548640"/>
          </a:xfrm>
          <a:prstGeom prst="rect">
            <a:avLst/>
          </a:prstGeom>
        </p:spPr>
      </p:pic>
      <p:grpSp>
        <p:nvGrpSpPr>
          <p:cNvPr id="92" name="Group 91"/>
          <p:cNvGrpSpPr/>
          <p:nvPr/>
        </p:nvGrpSpPr>
        <p:grpSpPr>
          <a:xfrm>
            <a:off x="5870587" y="4599902"/>
            <a:ext cx="4638502" cy="612738"/>
            <a:chOff x="5464473" y="1605093"/>
            <a:chExt cx="5153376" cy="612738"/>
          </a:xfrm>
        </p:grpSpPr>
        <p:sp>
          <p:nvSpPr>
            <p:cNvPr id="93" name="Rounded Rectangle 92"/>
            <p:cNvSpPr/>
            <p:nvPr/>
          </p:nvSpPr>
          <p:spPr>
            <a:xfrm>
              <a:off x="5464473" y="1605093"/>
              <a:ext cx="5153376" cy="612738"/>
            </a:xfrm>
            <a:prstGeom prst="roundRect">
              <a:avLst>
                <a:gd name="adj" fmla="val 50000"/>
              </a:avLst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9486591" y="1649852"/>
              <a:ext cx="113125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93%</a:t>
              </a:r>
            </a:p>
          </p:txBody>
        </p:sp>
      </p:grpSp>
      <p:sp>
        <p:nvSpPr>
          <p:cNvPr id="95" name="Rounded Rectangle 94"/>
          <p:cNvSpPr/>
          <p:nvPr/>
        </p:nvSpPr>
        <p:spPr>
          <a:xfrm>
            <a:off x="5888044" y="5722660"/>
            <a:ext cx="4987636" cy="612739"/>
          </a:xfrm>
          <a:prstGeom prst="roundRect">
            <a:avLst>
              <a:gd name="adj" fmla="val 50000"/>
            </a:avLst>
          </a:prstGeom>
          <a:solidFill>
            <a:srgbClr val="F1E2A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6" name="Picture 9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504" y="5754708"/>
            <a:ext cx="542853" cy="548640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67" y="5754708"/>
            <a:ext cx="542853" cy="548640"/>
          </a:xfrm>
          <a:prstGeom prst="rect">
            <a:avLst/>
          </a:prstGeom>
        </p:spPr>
      </p:pic>
      <p:grpSp>
        <p:nvGrpSpPr>
          <p:cNvPr id="108" name="Group 107"/>
          <p:cNvGrpSpPr/>
          <p:nvPr/>
        </p:nvGrpSpPr>
        <p:grpSpPr>
          <a:xfrm>
            <a:off x="5888044" y="5722658"/>
            <a:ext cx="4987636" cy="612738"/>
            <a:chOff x="5464473" y="1605093"/>
            <a:chExt cx="5153376" cy="612738"/>
          </a:xfrm>
        </p:grpSpPr>
        <p:sp>
          <p:nvSpPr>
            <p:cNvPr id="109" name="Rounded Rectangle 108"/>
            <p:cNvSpPr/>
            <p:nvPr/>
          </p:nvSpPr>
          <p:spPr>
            <a:xfrm>
              <a:off x="5464473" y="1605093"/>
              <a:ext cx="5153376" cy="612738"/>
            </a:xfrm>
            <a:prstGeom prst="roundRect">
              <a:avLst>
                <a:gd name="adj" fmla="val 50000"/>
              </a:avLst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9486591" y="1649852"/>
              <a:ext cx="113125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 smtClean="0">
                  <a:solidFill>
                    <a:srgbClr val="F1E2A0"/>
                  </a:solidFill>
                  <a:cs typeface="Arial" panose="020B0604020202020204" pitchFamily="34" charset="0"/>
                </a:rPr>
                <a:t>100%</a:t>
              </a:r>
              <a:endParaRPr lang="en-US" sz="2800" b="1">
                <a:solidFill>
                  <a:srgbClr val="F1E2A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41" name="Rounded Rectangle 40"/>
          <p:cNvSpPr/>
          <p:nvPr/>
        </p:nvSpPr>
        <p:spPr>
          <a:xfrm>
            <a:off x="442215" y="2328755"/>
            <a:ext cx="4345756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Relevant info </a:t>
            </a:r>
            <a:r>
              <a:rPr lang="en-US" sz="3200" smtClean="0">
                <a:solidFill>
                  <a:srgbClr val="1A1A25"/>
                </a:solidFill>
                <a:latin typeface="Rockwell" panose="02060603020205020403" pitchFamily="18" charset="0"/>
              </a:rPr>
              <a:t>on OPI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1202989" y="3451510"/>
            <a:ext cx="3568110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Good info </a:t>
            </a:r>
            <a:r>
              <a:rPr lang="en-US" sz="3200" smtClean="0">
                <a:solidFill>
                  <a:srgbClr val="1A1A25"/>
                </a:solidFill>
                <a:latin typeface="Rockwell" panose="02060603020205020403" pitchFamily="18" charset="0"/>
              </a:rPr>
              <a:t>on AG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1611266" y="4576266"/>
            <a:ext cx="3159833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Ready 4 F2F?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1027291" y="5722658"/>
            <a:ext cx="3743808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Know more now?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300" y="1186568"/>
            <a:ext cx="3271696" cy="95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71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44" name="Rectangle 43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45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>
                  <a:solidFill>
                    <a:srgbClr val="F1E2A0"/>
                  </a:solidFill>
                  <a:latin typeface="Rockwell" panose="02060603020205020403" pitchFamily="18" charset="0"/>
                </a:rPr>
                <a:t>About the </a:t>
              </a:r>
              <a:r>
                <a:rPr lang="en-US" sz="3600" b="1">
                  <a:solidFill>
                    <a:srgbClr val="F1E2A0"/>
                  </a:solidFill>
                  <a:latin typeface="Rockwell" panose="02060603020205020403" pitchFamily="18" charset="0"/>
                </a:rPr>
                <a:t>online course…</a:t>
              </a:r>
              <a:endParaRPr lang="en-US" sz="4000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sp>
        <p:nvSpPr>
          <p:cNvPr id="47" name="Rectangle 46"/>
          <p:cNvSpPr/>
          <p:nvPr/>
        </p:nvSpPr>
        <p:spPr>
          <a:xfrm>
            <a:off x="8761583" y="210463"/>
            <a:ext cx="30547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200" b="1" i="1">
                <a:solidFill>
                  <a:srgbClr val="F1E2A0"/>
                </a:solidFill>
                <a:cs typeface="Arial" panose="020B0604020202020204" pitchFamily="34" charset="0"/>
              </a:rPr>
              <a:t>N</a:t>
            </a:r>
            <a:r>
              <a:rPr lang="en-US" sz="3200" b="1">
                <a:solidFill>
                  <a:srgbClr val="F1E2A0"/>
                </a:solidFill>
                <a:cs typeface="Arial" panose="020B0604020202020204" pitchFamily="34" charset="0"/>
              </a:rPr>
              <a:t> = 14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5464473" y="2520338"/>
            <a:ext cx="5486400" cy="612739"/>
          </a:xfrm>
          <a:prstGeom prst="roundRect">
            <a:avLst>
              <a:gd name="adj" fmla="val 50000"/>
            </a:avLst>
          </a:prstGeom>
          <a:solidFill>
            <a:srgbClr val="F1E2A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816" y="2552387"/>
            <a:ext cx="542853" cy="5486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543" y="2552387"/>
            <a:ext cx="542853" cy="54864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5464473" y="2520337"/>
            <a:ext cx="3127248" cy="612738"/>
            <a:chOff x="5464473" y="1605093"/>
            <a:chExt cx="5541264" cy="612738"/>
          </a:xfrm>
        </p:grpSpPr>
        <p:sp>
          <p:nvSpPr>
            <p:cNvPr id="65" name="Rounded Rectangle 64"/>
            <p:cNvSpPr/>
            <p:nvPr/>
          </p:nvSpPr>
          <p:spPr>
            <a:xfrm>
              <a:off x="5464473" y="1605093"/>
              <a:ext cx="5541264" cy="612738"/>
            </a:xfrm>
            <a:prstGeom prst="roundRect">
              <a:avLst>
                <a:gd name="adj" fmla="val 50000"/>
              </a:avLst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9221535" y="1649852"/>
              <a:ext cx="178420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57%</a:t>
              </a:r>
            </a:p>
          </p:txBody>
        </p:sp>
      </p:grpSp>
      <p:sp>
        <p:nvSpPr>
          <p:cNvPr id="84" name="Rounded Rectangle 83"/>
          <p:cNvSpPr/>
          <p:nvPr/>
        </p:nvSpPr>
        <p:spPr>
          <a:xfrm>
            <a:off x="5491905" y="3531386"/>
            <a:ext cx="5486400" cy="612739"/>
          </a:xfrm>
          <a:prstGeom prst="roundRect">
            <a:avLst>
              <a:gd name="adj" fmla="val 50000"/>
            </a:avLst>
          </a:prstGeom>
          <a:solidFill>
            <a:srgbClr val="F1E2A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816" y="3563435"/>
            <a:ext cx="542853" cy="54864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541" y="3563435"/>
            <a:ext cx="542853" cy="548640"/>
          </a:xfrm>
          <a:prstGeom prst="rect">
            <a:avLst/>
          </a:prstGeom>
        </p:spPr>
      </p:pic>
      <p:grpSp>
        <p:nvGrpSpPr>
          <p:cNvPr id="78" name="Group 77"/>
          <p:cNvGrpSpPr/>
          <p:nvPr/>
        </p:nvGrpSpPr>
        <p:grpSpPr>
          <a:xfrm>
            <a:off x="5491905" y="3531385"/>
            <a:ext cx="3895344" cy="612738"/>
            <a:chOff x="5464473" y="1605093"/>
            <a:chExt cx="5153376" cy="612738"/>
          </a:xfrm>
        </p:grpSpPr>
        <p:sp>
          <p:nvSpPr>
            <p:cNvPr id="79" name="Rounded Rectangle 78"/>
            <p:cNvSpPr/>
            <p:nvPr/>
          </p:nvSpPr>
          <p:spPr>
            <a:xfrm>
              <a:off x="5464473" y="1605093"/>
              <a:ext cx="5153376" cy="612738"/>
            </a:xfrm>
            <a:prstGeom prst="roundRect">
              <a:avLst>
                <a:gd name="adj" fmla="val 50000"/>
              </a:avLst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9486589" y="1649852"/>
              <a:ext cx="113126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71%</a:t>
              </a:r>
            </a:p>
          </p:txBody>
        </p:sp>
      </p:grpSp>
      <p:sp>
        <p:nvSpPr>
          <p:cNvPr id="87" name="Rounded Rectangle 86"/>
          <p:cNvSpPr/>
          <p:nvPr/>
        </p:nvSpPr>
        <p:spPr>
          <a:xfrm>
            <a:off x="5491905" y="4529724"/>
            <a:ext cx="5486400" cy="612739"/>
          </a:xfrm>
          <a:prstGeom prst="roundRect">
            <a:avLst>
              <a:gd name="adj" fmla="val 50000"/>
            </a:avLst>
          </a:prstGeom>
          <a:solidFill>
            <a:srgbClr val="F1E2A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9" name="Picture 8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816" y="4561772"/>
            <a:ext cx="542853" cy="548640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541" y="4561772"/>
            <a:ext cx="542853" cy="548640"/>
          </a:xfrm>
          <a:prstGeom prst="rect">
            <a:avLst/>
          </a:prstGeom>
        </p:spPr>
      </p:pic>
      <p:grpSp>
        <p:nvGrpSpPr>
          <p:cNvPr id="92" name="Group 91"/>
          <p:cNvGrpSpPr/>
          <p:nvPr/>
        </p:nvGrpSpPr>
        <p:grpSpPr>
          <a:xfrm>
            <a:off x="5491905" y="4529722"/>
            <a:ext cx="5486400" cy="612738"/>
            <a:chOff x="5464473" y="1605093"/>
            <a:chExt cx="5153376" cy="612738"/>
          </a:xfrm>
        </p:grpSpPr>
        <p:sp>
          <p:nvSpPr>
            <p:cNvPr id="93" name="Rounded Rectangle 92"/>
            <p:cNvSpPr/>
            <p:nvPr/>
          </p:nvSpPr>
          <p:spPr>
            <a:xfrm>
              <a:off x="5464473" y="1605093"/>
              <a:ext cx="5153376" cy="612738"/>
            </a:xfrm>
            <a:prstGeom prst="roundRect">
              <a:avLst>
                <a:gd name="adj" fmla="val 50000"/>
              </a:avLst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9486591" y="1649852"/>
              <a:ext cx="113125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100%</a:t>
              </a:r>
            </a:p>
          </p:txBody>
        </p:sp>
      </p:grpSp>
      <p:sp>
        <p:nvSpPr>
          <p:cNvPr id="95" name="Rounded Rectangle 94"/>
          <p:cNvSpPr/>
          <p:nvPr/>
        </p:nvSpPr>
        <p:spPr>
          <a:xfrm>
            <a:off x="5491905" y="5544860"/>
            <a:ext cx="5486400" cy="612739"/>
          </a:xfrm>
          <a:prstGeom prst="roundRect">
            <a:avLst>
              <a:gd name="adj" fmla="val 50000"/>
            </a:avLst>
          </a:prstGeom>
          <a:solidFill>
            <a:srgbClr val="F1E2A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6" name="Picture 9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816" y="5576908"/>
            <a:ext cx="542853" cy="548640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541" y="5576908"/>
            <a:ext cx="542853" cy="548640"/>
          </a:xfrm>
          <a:prstGeom prst="rect">
            <a:avLst/>
          </a:prstGeom>
        </p:spPr>
      </p:pic>
      <p:grpSp>
        <p:nvGrpSpPr>
          <p:cNvPr id="108" name="Group 107"/>
          <p:cNvGrpSpPr/>
          <p:nvPr/>
        </p:nvGrpSpPr>
        <p:grpSpPr>
          <a:xfrm>
            <a:off x="5491905" y="5544858"/>
            <a:ext cx="5486400" cy="612738"/>
            <a:chOff x="5464473" y="1605093"/>
            <a:chExt cx="5153376" cy="612738"/>
          </a:xfrm>
        </p:grpSpPr>
        <p:sp>
          <p:nvSpPr>
            <p:cNvPr id="109" name="Rounded Rectangle 108"/>
            <p:cNvSpPr/>
            <p:nvPr/>
          </p:nvSpPr>
          <p:spPr>
            <a:xfrm>
              <a:off x="5464473" y="1605093"/>
              <a:ext cx="5153376" cy="612738"/>
            </a:xfrm>
            <a:prstGeom prst="roundRect">
              <a:avLst>
                <a:gd name="adj" fmla="val 50000"/>
              </a:avLst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9486591" y="1649852"/>
              <a:ext cx="113125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100%</a:t>
              </a:r>
            </a:p>
          </p:txBody>
        </p:sp>
      </p:grpSp>
      <p:sp>
        <p:nvSpPr>
          <p:cNvPr id="41" name="Rounded Rectangle 40"/>
          <p:cNvSpPr/>
          <p:nvPr/>
        </p:nvSpPr>
        <p:spPr>
          <a:xfrm>
            <a:off x="628814" y="2494699"/>
            <a:ext cx="3882545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LMS </a:t>
            </a:r>
            <a:r>
              <a:rPr lang="en-US" sz="3200" smtClean="0">
                <a:solidFill>
                  <a:srgbClr val="1A1A25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</a:t>
            </a:r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 </a:t>
            </a:r>
            <a:r>
              <a:rPr lang="en-US" sz="3200" smtClean="0">
                <a:solidFill>
                  <a:srgbClr val="1A1A25"/>
                </a:solidFill>
                <a:latin typeface="Rockwell" panose="02060603020205020403" pitchFamily="18" charset="0"/>
              </a:rPr>
              <a:t>easy to use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175553" y="3508532"/>
            <a:ext cx="4335806" cy="670279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Quizzes </a:t>
            </a:r>
            <a:r>
              <a:rPr lang="en-US" sz="3200" smtClean="0">
                <a:solidFill>
                  <a:srgbClr val="1A1A25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 </a:t>
            </a:r>
            <a:r>
              <a:rPr lang="en-US" sz="3200" smtClean="0">
                <a:solidFill>
                  <a:srgbClr val="1A1A25"/>
                </a:solidFill>
                <a:latin typeface="Rockwell" panose="02060603020205020403" pitchFamily="18" charset="0"/>
              </a:rPr>
              <a:t>formative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1569062" y="4503878"/>
            <a:ext cx="2942297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PPTs</a:t>
            </a:r>
            <a:r>
              <a:rPr lang="en-US" sz="3200" smtClean="0">
                <a:solidFill>
                  <a:srgbClr val="1A1A25"/>
                </a:solidFill>
                <a:latin typeface="Rockwell" panose="02060603020205020403" pitchFamily="18" charset="0"/>
              </a:rPr>
              <a:t> </a:t>
            </a:r>
            <a:r>
              <a:rPr lang="en-US" sz="3200">
                <a:solidFill>
                  <a:srgbClr val="1A1A25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 </a:t>
            </a:r>
            <a:r>
              <a:rPr lang="en-US" sz="3200" smtClean="0">
                <a:solidFill>
                  <a:srgbClr val="1A1A25"/>
                </a:solidFill>
                <a:latin typeface="Rockwell" panose="02060603020205020403" pitchFamily="18" charset="0"/>
              </a:rPr>
              <a:t>clear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773183" y="5519220"/>
            <a:ext cx="3738176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Videos </a:t>
            </a:r>
            <a:r>
              <a:rPr lang="en-US" sz="3200" smtClean="0">
                <a:solidFill>
                  <a:srgbClr val="1A1A25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</a:t>
            </a:r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 </a:t>
            </a:r>
            <a:r>
              <a:rPr lang="en-US" sz="3200" smtClean="0">
                <a:solidFill>
                  <a:srgbClr val="1A1A25"/>
                </a:solidFill>
                <a:latin typeface="Rockwell" panose="02060603020205020403" pitchFamily="18" charset="0"/>
              </a:rPr>
              <a:t>helpful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300" y="1186568"/>
            <a:ext cx="3271696" cy="95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5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956534"/>
          </a:xfrm>
          <a:prstGeom prst="rect">
            <a:avLst/>
          </a:prstGeom>
          <a:solidFill>
            <a:srgbClr val="5F2E2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"/>
            <a:ext cx="12192000" cy="956534"/>
          </a:xfrm>
          <a:prstGeom prst="rect">
            <a:avLst/>
          </a:prstGeom>
          <a:solidFill>
            <a:srgbClr val="5F2E2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Freeform 6"/>
          <p:cNvSpPr>
            <a:spLocks noEditPoints="1"/>
          </p:cNvSpPr>
          <p:nvPr/>
        </p:nvSpPr>
        <p:spPr bwMode="auto">
          <a:xfrm>
            <a:off x="291708" y="138331"/>
            <a:ext cx="674212" cy="674212"/>
          </a:xfrm>
          <a:custGeom>
            <a:avLst/>
            <a:gdLst>
              <a:gd name="T0" fmla="*/ 1558 w 3278"/>
              <a:gd name="T1" fmla="*/ 1495 h 3398"/>
              <a:gd name="T2" fmla="*/ 1344 w 3278"/>
              <a:gd name="T3" fmla="*/ 1381 h 3398"/>
              <a:gd name="T4" fmla="*/ 1374 w 3278"/>
              <a:gd name="T5" fmla="*/ 1527 h 3398"/>
              <a:gd name="T6" fmla="*/ 1391 w 3278"/>
              <a:gd name="T7" fmla="*/ 1727 h 3398"/>
              <a:gd name="T8" fmla="*/ 1218 w 3278"/>
              <a:gd name="T9" fmla="*/ 1798 h 3398"/>
              <a:gd name="T10" fmla="*/ 1525 w 3278"/>
              <a:gd name="T11" fmla="*/ 1778 h 3398"/>
              <a:gd name="T12" fmla="*/ 1637 w 3278"/>
              <a:gd name="T13" fmla="*/ 1933 h 3398"/>
              <a:gd name="T14" fmla="*/ 1701 w 3278"/>
              <a:gd name="T15" fmla="*/ 1882 h 3398"/>
              <a:gd name="T16" fmla="*/ 1759 w 3278"/>
              <a:gd name="T17" fmla="*/ 1691 h 3398"/>
              <a:gd name="T18" fmla="*/ 1950 w 3278"/>
              <a:gd name="T19" fmla="*/ 1710 h 3398"/>
              <a:gd name="T20" fmla="*/ 1675 w 3278"/>
              <a:gd name="T21" fmla="*/ 1578 h 3398"/>
              <a:gd name="T22" fmla="*/ 1728 w 3278"/>
              <a:gd name="T23" fmla="*/ 1347 h 3398"/>
              <a:gd name="T24" fmla="*/ 2240 w 3278"/>
              <a:gd name="T25" fmla="*/ 115 h 3398"/>
              <a:gd name="T26" fmla="*/ 2417 w 3278"/>
              <a:gd name="T27" fmla="*/ 270 h 3398"/>
              <a:gd name="T28" fmla="*/ 2508 w 3278"/>
              <a:gd name="T29" fmla="*/ 558 h 3398"/>
              <a:gd name="T30" fmla="*/ 2388 w 3278"/>
              <a:gd name="T31" fmla="*/ 940 h 3398"/>
              <a:gd name="T32" fmla="*/ 2175 w 3278"/>
              <a:gd name="T33" fmla="*/ 1260 h 3398"/>
              <a:gd name="T34" fmla="*/ 2218 w 3278"/>
              <a:gd name="T35" fmla="*/ 1241 h 3398"/>
              <a:gd name="T36" fmla="*/ 2601 w 3278"/>
              <a:gd name="T37" fmla="*/ 1014 h 3398"/>
              <a:gd name="T38" fmla="*/ 2957 w 3278"/>
              <a:gd name="T39" fmla="*/ 1058 h 3398"/>
              <a:gd name="T40" fmla="*/ 3083 w 3278"/>
              <a:gd name="T41" fmla="*/ 1165 h 3398"/>
              <a:gd name="T42" fmla="*/ 3167 w 3278"/>
              <a:gd name="T43" fmla="*/ 1381 h 3398"/>
              <a:gd name="T44" fmla="*/ 3254 w 3278"/>
              <a:gd name="T45" fmla="*/ 1731 h 3398"/>
              <a:gd name="T46" fmla="*/ 3160 w 3278"/>
              <a:gd name="T47" fmla="*/ 1962 h 3398"/>
              <a:gd name="T48" fmla="*/ 2977 w 3278"/>
              <a:gd name="T49" fmla="*/ 2181 h 3398"/>
              <a:gd name="T50" fmla="*/ 2576 w 3278"/>
              <a:gd name="T51" fmla="*/ 2205 h 3398"/>
              <a:gd name="T52" fmla="*/ 2154 w 3278"/>
              <a:gd name="T53" fmla="*/ 2053 h 3398"/>
              <a:gd name="T54" fmla="*/ 2296 w 3278"/>
              <a:gd name="T55" fmla="*/ 2207 h 3398"/>
              <a:gd name="T56" fmla="*/ 2492 w 3278"/>
              <a:gd name="T57" fmla="*/ 2540 h 3398"/>
              <a:gd name="T58" fmla="*/ 2555 w 3278"/>
              <a:gd name="T59" fmla="*/ 2881 h 3398"/>
              <a:gd name="T60" fmla="*/ 2431 w 3278"/>
              <a:gd name="T61" fmla="*/ 3087 h 3398"/>
              <a:gd name="T62" fmla="*/ 2069 w 3278"/>
              <a:gd name="T63" fmla="*/ 3078 h 3398"/>
              <a:gd name="T64" fmla="*/ 1795 w 3278"/>
              <a:gd name="T65" fmla="*/ 3339 h 3398"/>
              <a:gd name="T66" fmla="*/ 1535 w 3278"/>
              <a:gd name="T67" fmla="*/ 3247 h 3398"/>
              <a:gd name="T68" fmla="*/ 1387 w 3278"/>
              <a:gd name="T69" fmla="*/ 2925 h 3398"/>
              <a:gd name="T70" fmla="*/ 1352 w 3278"/>
              <a:gd name="T71" fmla="*/ 2530 h 3398"/>
              <a:gd name="T72" fmla="*/ 1326 w 3278"/>
              <a:gd name="T73" fmla="*/ 2377 h 3398"/>
              <a:gd name="T74" fmla="*/ 1055 w 3278"/>
              <a:gd name="T75" fmla="*/ 2711 h 3398"/>
              <a:gd name="T76" fmla="*/ 713 w 3278"/>
              <a:gd name="T77" fmla="*/ 2867 h 3398"/>
              <a:gd name="T78" fmla="*/ 477 w 3278"/>
              <a:gd name="T79" fmla="*/ 2793 h 3398"/>
              <a:gd name="T80" fmla="*/ 117 w 3278"/>
              <a:gd name="T81" fmla="*/ 2503 h 3398"/>
              <a:gd name="T82" fmla="*/ 99 w 3278"/>
              <a:gd name="T83" fmla="*/ 2306 h 3398"/>
              <a:gd name="T84" fmla="*/ 103 w 3278"/>
              <a:gd name="T85" fmla="*/ 2055 h 3398"/>
              <a:gd name="T86" fmla="*/ 358 w 3278"/>
              <a:gd name="T87" fmla="*/ 1834 h 3398"/>
              <a:gd name="T88" fmla="*/ 714 w 3278"/>
              <a:gd name="T89" fmla="*/ 1700 h 3398"/>
              <a:gd name="T90" fmla="*/ 827 w 3278"/>
              <a:gd name="T91" fmla="*/ 1650 h 3398"/>
              <a:gd name="T92" fmla="*/ 449 w 3278"/>
              <a:gd name="T93" fmla="*/ 1570 h 3398"/>
              <a:gd name="T94" fmla="*/ 91 w 3278"/>
              <a:gd name="T95" fmla="*/ 1341 h 3398"/>
              <a:gd name="T96" fmla="*/ 9 w 3278"/>
              <a:gd name="T97" fmla="*/ 1066 h 3398"/>
              <a:gd name="T98" fmla="*/ 60 w 3278"/>
              <a:gd name="T99" fmla="*/ 860 h 3398"/>
              <a:gd name="T100" fmla="*/ 266 w 3278"/>
              <a:gd name="T101" fmla="*/ 552 h 3398"/>
              <a:gd name="T102" fmla="*/ 494 w 3278"/>
              <a:gd name="T103" fmla="*/ 429 h 3398"/>
              <a:gd name="T104" fmla="*/ 824 w 3278"/>
              <a:gd name="T105" fmla="*/ 449 h 3398"/>
              <a:gd name="T106" fmla="*/ 1190 w 3278"/>
              <a:gd name="T107" fmla="*/ 698 h 3398"/>
              <a:gd name="T108" fmla="*/ 1330 w 3278"/>
              <a:gd name="T109" fmla="*/ 869 h 3398"/>
              <a:gd name="T110" fmla="*/ 1346 w 3278"/>
              <a:gd name="T111" fmla="*/ 409 h 3398"/>
              <a:gd name="T112" fmla="*/ 1528 w 3278"/>
              <a:gd name="T113" fmla="*/ 84 h 3398"/>
              <a:gd name="T114" fmla="*/ 1828 w 3278"/>
              <a:gd name="T115" fmla="*/ 24 h 3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278" h="3398">
                <a:moveTo>
                  <a:pt x="1792" y="1281"/>
                </a:moveTo>
                <a:lnTo>
                  <a:pt x="1745" y="1300"/>
                </a:lnTo>
                <a:lnTo>
                  <a:pt x="1703" y="1323"/>
                </a:lnTo>
                <a:lnTo>
                  <a:pt x="1666" y="1350"/>
                </a:lnTo>
                <a:lnTo>
                  <a:pt x="1634" y="1379"/>
                </a:lnTo>
                <a:lnTo>
                  <a:pt x="1605" y="1413"/>
                </a:lnTo>
                <a:lnTo>
                  <a:pt x="1580" y="1451"/>
                </a:lnTo>
                <a:lnTo>
                  <a:pt x="1558" y="1495"/>
                </a:lnTo>
                <a:lnTo>
                  <a:pt x="1525" y="1485"/>
                </a:lnTo>
                <a:lnTo>
                  <a:pt x="1493" y="1474"/>
                </a:lnTo>
                <a:lnTo>
                  <a:pt x="1463" y="1463"/>
                </a:lnTo>
                <a:lnTo>
                  <a:pt x="1435" y="1450"/>
                </a:lnTo>
                <a:lnTo>
                  <a:pt x="1409" y="1436"/>
                </a:lnTo>
                <a:lnTo>
                  <a:pt x="1385" y="1420"/>
                </a:lnTo>
                <a:lnTo>
                  <a:pt x="1364" y="1402"/>
                </a:lnTo>
                <a:lnTo>
                  <a:pt x="1344" y="1381"/>
                </a:lnTo>
                <a:lnTo>
                  <a:pt x="1327" y="1357"/>
                </a:lnTo>
                <a:lnTo>
                  <a:pt x="1313" y="1330"/>
                </a:lnTo>
                <a:lnTo>
                  <a:pt x="1300" y="1298"/>
                </a:lnTo>
                <a:lnTo>
                  <a:pt x="1303" y="1348"/>
                </a:lnTo>
                <a:lnTo>
                  <a:pt x="1312" y="1396"/>
                </a:lnTo>
                <a:lnTo>
                  <a:pt x="1326" y="1442"/>
                </a:lnTo>
                <a:lnTo>
                  <a:pt x="1347" y="1486"/>
                </a:lnTo>
                <a:lnTo>
                  <a:pt x="1374" y="1527"/>
                </a:lnTo>
                <a:lnTo>
                  <a:pt x="1405" y="1565"/>
                </a:lnTo>
                <a:lnTo>
                  <a:pt x="1440" y="1600"/>
                </a:lnTo>
                <a:lnTo>
                  <a:pt x="1481" y="1632"/>
                </a:lnTo>
                <a:lnTo>
                  <a:pt x="1472" y="1652"/>
                </a:lnTo>
                <a:lnTo>
                  <a:pt x="1458" y="1673"/>
                </a:lnTo>
                <a:lnTo>
                  <a:pt x="1439" y="1693"/>
                </a:lnTo>
                <a:lnTo>
                  <a:pt x="1416" y="1710"/>
                </a:lnTo>
                <a:lnTo>
                  <a:pt x="1391" y="1727"/>
                </a:lnTo>
                <a:lnTo>
                  <a:pt x="1363" y="1741"/>
                </a:lnTo>
                <a:lnTo>
                  <a:pt x="1333" y="1754"/>
                </a:lnTo>
                <a:lnTo>
                  <a:pt x="1302" y="1765"/>
                </a:lnTo>
                <a:lnTo>
                  <a:pt x="1270" y="1773"/>
                </a:lnTo>
                <a:lnTo>
                  <a:pt x="1239" y="1779"/>
                </a:lnTo>
                <a:lnTo>
                  <a:pt x="1207" y="1785"/>
                </a:lnTo>
                <a:lnTo>
                  <a:pt x="1177" y="1786"/>
                </a:lnTo>
                <a:lnTo>
                  <a:pt x="1218" y="1798"/>
                </a:lnTo>
                <a:lnTo>
                  <a:pt x="1258" y="1808"/>
                </a:lnTo>
                <a:lnTo>
                  <a:pt x="1300" y="1816"/>
                </a:lnTo>
                <a:lnTo>
                  <a:pt x="1342" y="1819"/>
                </a:lnTo>
                <a:lnTo>
                  <a:pt x="1384" y="1818"/>
                </a:lnTo>
                <a:lnTo>
                  <a:pt x="1425" y="1813"/>
                </a:lnTo>
                <a:lnTo>
                  <a:pt x="1460" y="1805"/>
                </a:lnTo>
                <a:lnTo>
                  <a:pt x="1493" y="1794"/>
                </a:lnTo>
                <a:lnTo>
                  <a:pt x="1525" y="1778"/>
                </a:lnTo>
                <a:lnTo>
                  <a:pt x="1555" y="1759"/>
                </a:lnTo>
                <a:lnTo>
                  <a:pt x="1577" y="1775"/>
                </a:lnTo>
                <a:lnTo>
                  <a:pt x="1595" y="1796"/>
                </a:lnTo>
                <a:lnTo>
                  <a:pt x="1610" y="1819"/>
                </a:lnTo>
                <a:lnTo>
                  <a:pt x="1622" y="1845"/>
                </a:lnTo>
                <a:lnTo>
                  <a:pt x="1631" y="1873"/>
                </a:lnTo>
                <a:lnTo>
                  <a:pt x="1636" y="1902"/>
                </a:lnTo>
                <a:lnTo>
                  <a:pt x="1637" y="1933"/>
                </a:lnTo>
                <a:lnTo>
                  <a:pt x="1636" y="1963"/>
                </a:lnTo>
                <a:lnTo>
                  <a:pt x="1631" y="1994"/>
                </a:lnTo>
                <a:lnTo>
                  <a:pt x="1622" y="2024"/>
                </a:lnTo>
                <a:lnTo>
                  <a:pt x="1645" y="1994"/>
                </a:lnTo>
                <a:lnTo>
                  <a:pt x="1664" y="1965"/>
                </a:lnTo>
                <a:lnTo>
                  <a:pt x="1679" y="1937"/>
                </a:lnTo>
                <a:lnTo>
                  <a:pt x="1692" y="1909"/>
                </a:lnTo>
                <a:lnTo>
                  <a:pt x="1701" y="1882"/>
                </a:lnTo>
                <a:lnTo>
                  <a:pt x="1706" y="1854"/>
                </a:lnTo>
                <a:lnTo>
                  <a:pt x="1707" y="1824"/>
                </a:lnTo>
                <a:lnTo>
                  <a:pt x="1704" y="1793"/>
                </a:lnTo>
                <a:lnTo>
                  <a:pt x="1697" y="1760"/>
                </a:lnTo>
                <a:lnTo>
                  <a:pt x="1685" y="1723"/>
                </a:lnTo>
                <a:lnTo>
                  <a:pt x="1707" y="1708"/>
                </a:lnTo>
                <a:lnTo>
                  <a:pt x="1732" y="1698"/>
                </a:lnTo>
                <a:lnTo>
                  <a:pt x="1759" y="1691"/>
                </a:lnTo>
                <a:lnTo>
                  <a:pt x="1790" y="1687"/>
                </a:lnTo>
                <a:lnTo>
                  <a:pt x="1822" y="1688"/>
                </a:lnTo>
                <a:lnTo>
                  <a:pt x="1855" y="1693"/>
                </a:lnTo>
                <a:lnTo>
                  <a:pt x="1888" y="1701"/>
                </a:lnTo>
                <a:lnTo>
                  <a:pt x="1919" y="1712"/>
                </a:lnTo>
                <a:lnTo>
                  <a:pt x="1949" y="1727"/>
                </a:lnTo>
                <a:lnTo>
                  <a:pt x="1977" y="1744"/>
                </a:lnTo>
                <a:lnTo>
                  <a:pt x="1950" y="1710"/>
                </a:lnTo>
                <a:lnTo>
                  <a:pt x="1923" y="1680"/>
                </a:lnTo>
                <a:lnTo>
                  <a:pt x="1893" y="1653"/>
                </a:lnTo>
                <a:lnTo>
                  <a:pt x="1862" y="1629"/>
                </a:lnTo>
                <a:lnTo>
                  <a:pt x="1829" y="1611"/>
                </a:lnTo>
                <a:lnTo>
                  <a:pt x="1794" y="1595"/>
                </a:lnTo>
                <a:lnTo>
                  <a:pt x="1757" y="1585"/>
                </a:lnTo>
                <a:lnTo>
                  <a:pt x="1716" y="1579"/>
                </a:lnTo>
                <a:lnTo>
                  <a:pt x="1675" y="1578"/>
                </a:lnTo>
                <a:lnTo>
                  <a:pt x="1668" y="1553"/>
                </a:lnTo>
                <a:lnTo>
                  <a:pt x="1666" y="1525"/>
                </a:lnTo>
                <a:lnTo>
                  <a:pt x="1668" y="1496"/>
                </a:lnTo>
                <a:lnTo>
                  <a:pt x="1673" y="1466"/>
                </a:lnTo>
                <a:lnTo>
                  <a:pt x="1682" y="1435"/>
                </a:lnTo>
                <a:lnTo>
                  <a:pt x="1696" y="1405"/>
                </a:lnTo>
                <a:lnTo>
                  <a:pt x="1710" y="1375"/>
                </a:lnTo>
                <a:lnTo>
                  <a:pt x="1728" y="1347"/>
                </a:lnTo>
                <a:lnTo>
                  <a:pt x="1748" y="1322"/>
                </a:lnTo>
                <a:lnTo>
                  <a:pt x="1769" y="1299"/>
                </a:lnTo>
                <a:lnTo>
                  <a:pt x="1792" y="1281"/>
                </a:lnTo>
                <a:close/>
                <a:moveTo>
                  <a:pt x="1978" y="0"/>
                </a:moveTo>
                <a:lnTo>
                  <a:pt x="2002" y="264"/>
                </a:lnTo>
                <a:lnTo>
                  <a:pt x="2216" y="65"/>
                </a:lnTo>
                <a:lnTo>
                  <a:pt x="2226" y="92"/>
                </a:lnTo>
                <a:lnTo>
                  <a:pt x="2240" y="115"/>
                </a:lnTo>
                <a:lnTo>
                  <a:pt x="2258" y="136"/>
                </a:lnTo>
                <a:lnTo>
                  <a:pt x="2277" y="156"/>
                </a:lnTo>
                <a:lnTo>
                  <a:pt x="2298" y="174"/>
                </a:lnTo>
                <a:lnTo>
                  <a:pt x="2322" y="193"/>
                </a:lnTo>
                <a:lnTo>
                  <a:pt x="2345" y="211"/>
                </a:lnTo>
                <a:lnTo>
                  <a:pt x="2370" y="229"/>
                </a:lnTo>
                <a:lnTo>
                  <a:pt x="2394" y="249"/>
                </a:lnTo>
                <a:lnTo>
                  <a:pt x="2417" y="270"/>
                </a:lnTo>
                <a:lnTo>
                  <a:pt x="2440" y="293"/>
                </a:lnTo>
                <a:lnTo>
                  <a:pt x="2459" y="320"/>
                </a:lnTo>
                <a:lnTo>
                  <a:pt x="2478" y="355"/>
                </a:lnTo>
                <a:lnTo>
                  <a:pt x="2492" y="391"/>
                </a:lnTo>
                <a:lnTo>
                  <a:pt x="2503" y="430"/>
                </a:lnTo>
                <a:lnTo>
                  <a:pt x="2508" y="471"/>
                </a:lnTo>
                <a:lnTo>
                  <a:pt x="2510" y="514"/>
                </a:lnTo>
                <a:lnTo>
                  <a:pt x="2508" y="558"/>
                </a:lnTo>
                <a:lnTo>
                  <a:pt x="2502" y="605"/>
                </a:lnTo>
                <a:lnTo>
                  <a:pt x="2493" y="652"/>
                </a:lnTo>
                <a:lnTo>
                  <a:pt x="2482" y="700"/>
                </a:lnTo>
                <a:lnTo>
                  <a:pt x="2468" y="748"/>
                </a:lnTo>
                <a:lnTo>
                  <a:pt x="2451" y="796"/>
                </a:lnTo>
                <a:lnTo>
                  <a:pt x="2431" y="845"/>
                </a:lnTo>
                <a:lnTo>
                  <a:pt x="2411" y="894"/>
                </a:lnTo>
                <a:lnTo>
                  <a:pt x="2388" y="940"/>
                </a:lnTo>
                <a:lnTo>
                  <a:pt x="2364" y="987"/>
                </a:lnTo>
                <a:lnTo>
                  <a:pt x="2338" y="1032"/>
                </a:lnTo>
                <a:lnTo>
                  <a:pt x="2312" y="1076"/>
                </a:lnTo>
                <a:lnTo>
                  <a:pt x="2285" y="1117"/>
                </a:lnTo>
                <a:lnTo>
                  <a:pt x="2258" y="1157"/>
                </a:lnTo>
                <a:lnTo>
                  <a:pt x="2230" y="1194"/>
                </a:lnTo>
                <a:lnTo>
                  <a:pt x="2202" y="1228"/>
                </a:lnTo>
                <a:lnTo>
                  <a:pt x="2175" y="1260"/>
                </a:lnTo>
                <a:lnTo>
                  <a:pt x="2148" y="1288"/>
                </a:lnTo>
                <a:lnTo>
                  <a:pt x="2121" y="1313"/>
                </a:lnTo>
                <a:lnTo>
                  <a:pt x="2096" y="1333"/>
                </a:lnTo>
                <a:lnTo>
                  <a:pt x="2072" y="1350"/>
                </a:lnTo>
                <a:lnTo>
                  <a:pt x="2105" y="1327"/>
                </a:lnTo>
                <a:lnTo>
                  <a:pt x="2141" y="1301"/>
                </a:lnTo>
                <a:lnTo>
                  <a:pt x="2179" y="1272"/>
                </a:lnTo>
                <a:lnTo>
                  <a:pt x="2218" y="1241"/>
                </a:lnTo>
                <a:lnTo>
                  <a:pt x="2261" y="1208"/>
                </a:lnTo>
                <a:lnTo>
                  <a:pt x="2304" y="1175"/>
                </a:lnTo>
                <a:lnTo>
                  <a:pt x="2350" y="1142"/>
                </a:lnTo>
                <a:lnTo>
                  <a:pt x="2397" y="1111"/>
                </a:lnTo>
                <a:lnTo>
                  <a:pt x="2446" y="1081"/>
                </a:lnTo>
                <a:lnTo>
                  <a:pt x="2495" y="1055"/>
                </a:lnTo>
                <a:lnTo>
                  <a:pt x="2547" y="1032"/>
                </a:lnTo>
                <a:lnTo>
                  <a:pt x="2601" y="1014"/>
                </a:lnTo>
                <a:lnTo>
                  <a:pt x="2655" y="1001"/>
                </a:lnTo>
                <a:lnTo>
                  <a:pt x="2696" y="995"/>
                </a:lnTo>
                <a:lnTo>
                  <a:pt x="2739" y="994"/>
                </a:lnTo>
                <a:lnTo>
                  <a:pt x="2781" y="997"/>
                </a:lnTo>
                <a:lnTo>
                  <a:pt x="2824" y="1004"/>
                </a:lnTo>
                <a:lnTo>
                  <a:pt x="2868" y="1017"/>
                </a:lnTo>
                <a:lnTo>
                  <a:pt x="2912" y="1034"/>
                </a:lnTo>
                <a:lnTo>
                  <a:pt x="2957" y="1058"/>
                </a:lnTo>
                <a:lnTo>
                  <a:pt x="2969" y="1066"/>
                </a:lnTo>
                <a:lnTo>
                  <a:pt x="2984" y="1077"/>
                </a:lnTo>
                <a:lnTo>
                  <a:pt x="3001" y="1089"/>
                </a:lnTo>
                <a:lnTo>
                  <a:pt x="3020" y="1104"/>
                </a:lnTo>
                <a:lnTo>
                  <a:pt x="3038" y="1119"/>
                </a:lnTo>
                <a:lnTo>
                  <a:pt x="3055" y="1135"/>
                </a:lnTo>
                <a:lnTo>
                  <a:pt x="3071" y="1150"/>
                </a:lnTo>
                <a:lnTo>
                  <a:pt x="3083" y="1165"/>
                </a:lnTo>
                <a:lnTo>
                  <a:pt x="3091" y="1178"/>
                </a:lnTo>
                <a:lnTo>
                  <a:pt x="3109" y="1216"/>
                </a:lnTo>
                <a:lnTo>
                  <a:pt x="3122" y="1249"/>
                </a:lnTo>
                <a:lnTo>
                  <a:pt x="3134" y="1280"/>
                </a:lnTo>
                <a:lnTo>
                  <a:pt x="3143" y="1309"/>
                </a:lnTo>
                <a:lnTo>
                  <a:pt x="3151" y="1335"/>
                </a:lnTo>
                <a:lnTo>
                  <a:pt x="3159" y="1358"/>
                </a:lnTo>
                <a:lnTo>
                  <a:pt x="3167" y="1381"/>
                </a:lnTo>
                <a:lnTo>
                  <a:pt x="3177" y="1402"/>
                </a:lnTo>
                <a:lnTo>
                  <a:pt x="3190" y="1421"/>
                </a:lnTo>
                <a:lnTo>
                  <a:pt x="3204" y="1440"/>
                </a:lnTo>
                <a:lnTo>
                  <a:pt x="3224" y="1458"/>
                </a:lnTo>
                <a:lnTo>
                  <a:pt x="3248" y="1474"/>
                </a:lnTo>
                <a:lnTo>
                  <a:pt x="3278" y="1492"/>
                </a:lnTo>
                <a:lnTo>
                  <a:pt x="2980" y="1614"/>
                </a:lnTo>
                <a:lnTo>
                  <a:pt x="3254" y="1731"/>
                </a:lnTo>
                <a:lnTo>
                  <a:pt x="3237" y="1752"/>
                </a:lnTo>
                <a:lnTo>
                  <a:pt x="3224" y="1775"/>
                </a:lnTo>
                <a:lnTo>
                  <a:pt x="3211" y="1802"/>
                </a:lnTo>
                <a:lnTo>
                  <a:pt x="3200" y="1831"/>
                </a:lnTo>
                <a:lnTo>
                  <a:pt x="3191" y="1862"/>
                </a:lnTo>
                <a:lnTo>
                  <a:pt x="3180" y="1895"/>
                </a:lnTo>
                <a:lnTo>
                  <a:pt x="3171" y="1929"/>
                </a:lnTo>
                <a:lnTo>
                  <a:pt x="3160" y="1962"/>
                </a:lnTo>
                <a:lnTo>
                  <a:pt x="3147" y="1995"/>
                </a:lnTo>
                <a:lnTo>
                  <a:pt x="3134" y="2027"/>
                </a:lnTo>
                <a:lnTo>
                  <a:pt x="3117" y="2057"/>
                </a:lnTo>
                <a:lnTo>
                  <a:pt x="3098" y="2085"/>
                </a:lnTo>
                <a:lnTo>
                  <a:pt x="3071" y="2115"/>
                </a:lnTo>
                <a:lnTo>
                  <a:pt x="3042" y="2141"/>
                </a:lnTo>
                <a:lnTo>
                  <a:pt x="3010" y="2162"/>
                </a:lnTo>
                <a:lnTo>
                  <a:pt x="2977" y="2181"/>
                </a:lnTo>
                <a:lnTo>
                  <a:pt x="2940" y="2196"/>
                </a:lnTo>
                <a:lnTo>
                  <a:pt x="2903" y="2207"/>
                </a:lnTo>
                <a:lnTo>
                  <a:pt x="2865" y="2215"/>
                </a:lnTo>
                <a:lnTo>
                  <a:pt x="2810" y="2222"/>
                </a:lnTo>
                <a:lnTo>
                  <a:pt x="2753" y="2224"/>
                </a:lnTo>
                <a:lnTo>
                  <a:pt x="2695" y="2222"/>
                </a:lnTo>
                <a:lnTo>
                  <a:pt x="2635" y="2215"/>
                </a:lnTo>
                <a:lnTo>
                  <a:pt x="2576" y="2205"/>
                </a:lnTo>
                <a:lnTo>
                  <a:pt x="2517" y="2192"/>
                </a:lnTo>
                <a:lnTo>
                  <a:pt x="2459" y="2176"/>
                </a:lnTo>
                <a:lnTo>
                  <a:pt x="2401" y="2158"/>
                </a:lnTo>
                <a:lnTo>
                  <a:pt x="2346" y="2139"/>
                </a:lnTo>
                <a:lnTo>
                  <a:pt x="2294" y="2118"/>
                </a:lnTo>
                <a:lnTo>
                  <a:pt x="2243" y="2096"/>
                </a:lnTo>
                <a:lnTo>
                  <a:pt x="2196" y="2074"/>
                </a:lnTo>
                <a:lnTo>
                  <a:pt x="2154" y="2053"/>
                </a:lnTo>
                <a:lnTo>
                  <a:pt x="2116" y="2032"/>
                </a:lnTo>
                <a:lnTo>
                  <a:pt x="2139" y="2046"/>
                </a:lnTo>
                <a:lnTo>
                  <a:pt x="2162" y="2065"/>
                </a:lnTo>
                <a:lnTo>
                  <a:pt x="2188" y="2087"/>
                </a:lnTo>
                <a:lnTo>
                  <a:pt x="2214" y="2113"/>
                </a:lnTo>
                <a:lnTo>
                  <a:pt x="2241" y="2142"/>
                </a:lnTo>
                <a:lnTo>
                  <a:pt x="2269" y="2173"/>
                </a:lnTo>
                <a:lnTo>
                  <a:pt x="2296" y="2207"/>
                </a:lnTo>
                <a:lnTo>
                  <a:pt x="2324" y="2244"/>
                </a:lnTo>
                <a:lnTo>
                  <a:pt x="2351" y="2282"/>
                </a:lnTo>
                <a:lnTo>
                  <a:pt x="2378" y="2323"/>
                </a:lnTo>
                <a:lnTo>
                  <a:pt x="2403" y="2364"/>
                </a:lnTo>
                <a:lnTo>
                  <a:pt x="2427" y="2407"/>
                </a:lnTo>
                <a:lnTo>
                  <a:pt x="2451" y="2451"/>
                </a:lnTo>
                <a:lnTo>
                  <a:pt x="2473" y="2496"/>
                </a:lnTo>
                <a:lnTo>
                  <a:pt x="2492" y="2540"/>
                </a:lnTo>
                <a:lnTo>
                  <a:pt x="2511" y="2586"/>
                </a:lnTo>
                <a:lnTo>
                  <a:pt x="2525" y="2630"/>
                </a:lnTo>
                <a:lnTo>
                  <a:pt x="2539" y="2675"/>
                </a:lnTo>
                <a:lnTo>
                  <a:pt x="2549" y="2718"/>
                </a:lnTo>
                <a:lnTo>
                  <a:pt x="2555" y="2761"/>
                </a:lnTo>
                <a:lnTo>
                  <a:pt x="2560" y="2802"/>
                </a:lnTo>
                <a:lnTo>
                  <a:pt x="2560" y="2842"/>
                </a:lnTo>
                <a:lnTo>
                  <a:pt x="2555" y="2881"/>
                </a:lnTo>
                <a:lnTo>
                  <a:pt x="2548" y="2917"/>
                </a:lnTo>
                <a:lnTo>
                  <a:pt x="2536" y="2950"/>
                </a:lnTo>
                <a:lnTo>
                  <a:pt x="2518" y="2981"/>
                </a:lnTo>
                <a:lnTo>
                  <a:pt x="2501" y="3008"/>
                </a:lnTo>
                <a:lnTo>
                  <a:pt x="2482" y="3031"/>
                </a:lnTo>
                <a:lnTo>
                  <a:pt x="2464" y="3050"/>
                </a:lnTo>
                <a:lnTo>
                  <a:pt x="2448" y="3069"/>
                </a:lnTo>
                <a:lnTo>
                  <a:pt x="2431" y="3087"/>
                </a:lnTo>
                <a:lnTo>
                  <a:pt x="2415" y="3104"/>
                </a:lnTo>
                <a:lnTo>
                  <a:pt x="2399" y="3124"/>
                </a:lnTo>
                <a:lnTo>
                  <a:pt x="2384" y="3144"/>
                </a:lnTo>
                <a:lnTo>
                  <a:pt x="2369" y="3168"/>
                </a:lnTo>
                <a:lnTo>
                  <a:pt x="2356" y="3196"/>
                </a:lnTo>
                <a:lnTo>
                  <a:pt x="2342" y="3229"/>
                </a:lnTo>
                <a:lnTo>
                  <a:pt x="2331" y="3269"/>
                </a:lnTo>
                <a:lnTo>
                  <a:pt x="2069" y="3078"/>
                </a:lnTo>
                <a:lnTo>
                  <a:pt x="2000" y="3398"/>
                </a:lnTo>
                <a:lnTo>
                  <a:pt x="1975" y="3380"/>
                </a:lnTo>
                <a:lnTo>
                  <a:pt x="1949" y="3368"/>
                </a:lnTo>
                <a:lnTo>
                  <a:pt x="1920" y="3358"/>
                </a:lnTo>
                <a:lnTo>
                  <a:pt x="1890" y="3351"/>
                </a:lnTo>
                <a:lnTo>
                  <a:pt x="1859" y="3346"/>
                </a:lnTo>
                <a:lnTo>
                  <a:pt x="1827" y="3342"/>
                </a:lnTo>
                <a:lnTo>
                  <a:pt x="1795" y="3339"/>
                </a:lnTo>
                <a:lnTo>
                  <a:pt x="1762" y="3336"/>
                </a:lnTo>
                <a:lnTo>
                  <a:pt x="1728" y="3332"/>
                </a:lnTo>
                <a:lnTo>
                  <a:pt x="1695" y="3327"/>
                </a:lnTo>
                <a:lnTo>
                  <a:pt x="1662" y="3319"/>
                </a:lnTo>
                <a:lnTo>
                  <a:pt x="1629" y="3309"/>
                </a:lnTo>
                <a:lnTo>
                  <a:pt x="1595" y="3293"/>
                </a:lnTo>
                <a:lnTo>
                  <a:pt x="1564" y="3273"/>
                </a:lnTo>
                <a:lnTo>
                  <a:pt x="1535" y="3247"/>
                </a:lnTo>
                <a:lnTo>
                  <a:pt x="1509" y="3218"/>
                </a:lnTo>
                <a:lnTo>
                  <a:pt x="1486" y="3184"/>
                </a:lnTo>
                <a:lnTo>
                  <a:pt x="1464" y="3148"/>
                </a:lnTo>
                <a:lnTo>
                  <a:pt x="1444" y="3107"/>
                </a:lnTo>
                <a:lnTo>
                  <a:pt x="1428" y="3065"/>
                </a:lnTo>
                <a:lnTo>
                  <a:pt x="1412" y="3019"/>
                </a:lnTo>
                <a:lnTo>
                  <a:pt x="1399" y="2973"/>
                </a:lnTo>
                <a:lnTo>
                  <a:pt x="1387" y="2925"/>
                </a:lnTo>
                <a:lnTo>
                  <a:pt x="1378" y="2875"/>
                </a:lnTo>
                <a:lnTo>
                  <a:pt x="1370" y="2825"/>
                </a:lnTo>
                <a:lnTo>
                  <a:pt x="1364" y="2775"/>
                </a:lnTo>
                <a:lnTo>
                  <a:pt x="1358" y="2724"/>
                </a:lnTo>
                <a:lnTo>
                  <a:pt x="1355" y="2674"/>
                </a:lnTo>
                <a:lnTo>
                  <a:pt x="1353" y="2625"/>
                </a:lnTo>
                <a:lnTo>
                  <a:pt x="1352" y="2576"/>
                </a:lnTo>
                <a:lnTo>
                  <a:pt x="1352" y="2530"/>
                </a:lnTo>
                <a:lnTo>
                  <a:pt x="1353" y="2485"/>
                </a:lnTo>
                <a:lnTo>
                  <a:pt x="1356" y="2444"/>
                </a:lnTo>
                <a:lnTo>
                  <a:pt x="1359" y="2404"/>
                </a:lnTo>
                <a:lnTo>
                  <a:pt x="1363" y="2367"/>
                </a:lnTo>
                <a:lnTo>
                  <a:pt x="1368" y="2335"/>
                </a:lnTo>
                <a:lnTo>
                  <a:pt x="1373" y="2306"/>
                </a:lnTo>
                <a:lnTo>
                  <a:pt x="1351" y="2339"/>
                </a:lnTo>
                <a:lnTo>
                  <a:pt x="1326" y="2377"/>
                </a:lnTo>
                <a:lnTo>
                  <a:pt x="1299" y="2416"/>
                </a:lnTo>
                <a:lnTo>
                  <a:pt x="1272" y="2457"/>
                </a:lnTo>
                <a:lnTo>
                  <a:pt x="1240" y="2501"/>
                </a:lnTo>
                <a:lnTo>
                  <a:pt x="1207" y="2544"/>
                </a:lnTo>
                <a:lnTo>
                  <a:pt x="1172" y="2588"/>
                </a:lnTo>
                <a:lnTo>
                  <a:pt x="1135" y="2630"/>
                </a:lnTo>
                <a:lnTo>
                  <a:pt x="1097" y="2672"/>
                </a:lnTo>
                <a:lnTo>
                  <a:pt x="1055" y="2711"/>
                </a:lnTo>
                <a:lnTo>
                  <a:pt x="1014" y="2747"/>
                </a:lnTo>
                <a:lnTo>
                  <a:pt x="970" y="2779"/>
                </a:lnTo>
                <a:lnTo>
                  <a:pt x="925" y="2808"/>
                </a:lnTo>
                <a:lnTo>
                  <a:pt x="879" y="2832"/>
                </a:lnTo>
                <a:lnTo>
                  <a:pt x="832" y="2851"/>
                </a:lnTo>
                <a:lnTo>
                  <a:pt x="783" y="2862"/>
                </a:lnTo>
                <a:lnTo>
                  <a:pt x="748" y="2867"/>
                </a:lnTo>
                <a:lnTo>
                  <a:pt x="713" y="2867"/>
                </a:lnTo>
                <a:lnTo>
                  <a:pt x="677" y="2864"/>
                </a:lnTo>
                <a:lnTo>
                  <a:pt x="640" y="2857"/>
                </a:lnTo>
                <a:lnTo>
                  <a:pt x="608" y="2846"/>
                </a:lnTo>
                <a:lnTo>
                  <a:pt x="579" y="2836"/>
                </a:lnTo>
                <a:lnTo>
                  <a:pt x="552" y="2826"/>
                </a:lnTo>
                <a:lnTo>
                  <a:pt x="528" y="2814"/>
                </a:lnTo>
                <a:lnTo>
                  <a:pt x="503" y="2803"/>
                </a:lnTo>
                <a:lnTo>
                  <a:pt x="477" y="2793"/>
                </a:lnTo>
                <a:lnTo>
                  <a:pt x="452" y="2784"/>
                </a:lnTo>
                <a:lnTo>
                  <a:pt x="425" y="2776"/>
                </a:lnTo>
                <a:lnTo>
                  <a:pt x="396" y="2771"/>
                </a:lnTo>
                <a:lnTo>
                  <a:pt x="365" y="2767"/>
                </a:lnTo>
                <a:lnTo>
                  <a:pt x="331" y="2766"/>
                </a:lnTo>
                <a:lnTo>
                  <a:pt x="293" y="2769"/>
                </a:lnTo>
                <a:lnTo>
                  <a:pt x="411" y="2484"/>
                </a:lnTo>
                <a:lnTo>
                  <a:pt x="117" y="2503"/>
                </a:lnTo>
                <a:lnTo>
                  <a:pt x="126" y="2475"/>
                </a:lnTo>
                <a:lnTo>
                  <a:pt x="131" y="2449"/>
                </a:lnTo>
                <a:lnTo>
                  <a:pt x="131" y="2424"/>
                </a:lnTo>
                <a:lnTo>
                  <a:pt x="129" y="2400"/>
                </a:lnTo>
                <a:lnTo>
                  <a:pt x="124" y="2377"/>
                </a:lnTo>
                <a:lnTo>
                  <a:pt x="117" y="2353"/>
                </a:lnTo>
                <a:lnTo>
                  <a:pt x="109" y="2330"/>
                </a:lnTo>
                <a:lnTo>
                  <a:pt x="99" y="2306"/>
                </a:lnTo>
                <a:lnTo>
                  <a:pt x="91" y="2281"/>
                </a:lnTo>
                <a:lnTo>
                  <a:pt x="84" y="2256"/>
                </a:lnTo>
                <a:lnTo>
                  <a:pt x="78" y="2229"/>
                </a:lnTo>
                <a:lnTo>
                  <a:pt x="74" y="2201"/>
                </a:lnTo>
                <a:lnTo>
                  <a:pt x="73" y="2171"/>
                </a:lnTo>
                <a:lnTo>
                  <a:pt x="79" y="2129"/>
                </a:lnTo>
                <a:lnTo>
                  <a:pt x="88" y="2091"/>
                </a:lnTo>
                <a:lnTo>
                  <a:pt x="103" y="2055"/>
                </a:lnTo>
                <a:lnTo>
                  <a:pt x="123" y="2021"/>
                </a:lnTo>
                <a:lnTo>
                  <a:pt x="147" y="1990"/>
                </a:lnTo>
                <a:lnTo>
                  <a:pt x="175" y="1960"/>
                </a:lnTo>
                <a:lnTo>
                  <a:pt x="206" y="1931"/>
                </a:lnTo>
                <a:lnTo>
                  <a:pt x="240" y="1905"/>
                </a:lnTo>
                <a:lnTo>
                  <a:pt x="277" y="1880"/>
                </a:lnTo>
                <a:lnTo>
                  <a:pt x="317" y="1856"/>
                </a:lnTo>
                <a:lnTo>
                  <a:pt x="358" y="1834"/>
                </a:lnTo>
                <a:lnTo>
                  <a:pt x="401" y="1815"/>
                </a:lnTo>
                <a:lnTo>
                  <a:pt x="446" y="1795"/>
                </a:lnTo>
                <a:lnTo>
                  <a:pt x="490" y="1776"/>
                </a:lnTo>
                <a:lnTo>
                  <a:pt x="536" y="1760"/>
                </a:lnTo>
                <a:lnTo>
                  <a:pt x="581" y="1743"/>
                </a:lnTo>
                <a:lnTo>
                  <a:pt x="627" y="1728"/>
                </a:lnTo>
                <a:lnTo>
                  <a:pt x="670" y="1713"/>
                </a:lnTo>
                <a:lnTo>
                  <a:pt x="714" y="1700"/>
                </a:lnTo>
                <a:lnTo>
                  <a:pt x="756" y="1686"/>
                </a:lnTo>
                <a:lnTo>
                  <a:pt x="796" y="1673"/>
                </a:lnTo>
                <a:lnTo>
                  <a:pt x="834" y="1660"/>
                </a:lnTo>
                <a:lnTo>
                  <a:pt x="869" y="1648"/>
                </a:lnTo>
                <a:lnTo>
                  <a:pt x="901" y="1636"/>
                </a:lnTo>
                <a:lnTo>
                  <a:pt x="883" y="1642"/>
                </a:lnTo>
                <a:lnTo>
                  <a:pt x="862" y="1646"/>
                </a:lnTo>
                <a:lnTo>
                  <a:pt x="827" y="1650"/>
                </a:lnTo>
                <a:lnTo>
                  <a:pt x="788" y="1651"/>
                </a:lnTo>
                <a:lnTo>
                  <a:pt x="746" y="1648"/>
                </a:lnTo>
                <a:lnTo>
                  <a:pt x="700" y="1642"/>
                </a:lnTo>
                <a:lnTo>
                  <a:pt x="653" y="1634"/>
                </a:lnTo>
                <a:lnTo>
                  <a:pt x="603" y="1621"/>
                </a:lnTo>
                <a:lnTo>
                  <a:pt x="552" y="1607"/>
                </a:lnTo>
                <a:lnTo>
                  <a:pt x="501" y="1590"/>
                </a:lnTo>
                <a:lnTo>
                  <a:pt x="449" y="1570"/>
                </a:lnTo>
                <a:lnTo>
                  <a:pt x="397" y="1548"/>
                </a:lnTo>
                <a:lnTo>
                  <a:pt x="347" y="1524"/>
                </a:lnTo>
                <a:lnTo>
                  <a:pt x="298" y="1498"/>
                </a:lnTo>
                <a:lnTo>
                  <a:pt x="250" y="1470"/>
                </a:lnTo>
                <a:lnTo>
                  <a:pt x="205" y="1440"/>
                </a:lnTo>
                <a:lnTo>
                  <a:pt x="163" y="1408"/>
                </a:lnTo>
                <a:lnTo>
                  <a:pt x="125" y="1375"/>
                </a:lnTo>
                <a:lnTo>
                  <a:pt x="91" y="1341"/>
                </a:lnTo>
                <a:lnTo>
                  <a:pt x="61" y="1305"/>
                </a:lnTo>
                <a:lnTo>
                  <a:pt x="36" y="1268"/>
                </a:lnTo>
                <a:lnTo>
                  <a:pt x="18" y="1230"/>
                </a:lnTo>
                <a:lnTo>
                  <a:pt x="5" y="1192"/>
                </a:lnTo>
                <a:lnTo>
                  <a:pt x="0" y="1152"/>
                </a:lnTo>
                <a:lnTo>
                  <a:pt x="0" y="1123"/>
                </a:lnTo>
                <a:lnTo>
                  <a:pt x="3" y="1094"/>
                </a:lnTo>
                <a:lnTo>
                  <a:pt x="9" y="1066"/>
                </a:lnTo>
                <a:lnTo>
                  <a:pt x="17" y="1039"/>
                </a:lnTo>
                <a:lnTo>
                  <a:pt x="26" y="1011"/>
                </a:lnTo>
                <a:lnTo>
                  <a:pt x="35" y="984"/>
                </a:lnTo>
                <a:lnTo>
                  <a:pt x="43" y="958"/>
                </a:lnTo>
                <a:lnTo>
                  <a:pt x="51" y="932"/>
                </a:lnTo>
                <a:lnTo>
                  <a:pt x="57" y="907"/>
                </a:lnTo>
                <a:lnTo>
                  <a:pt x="60" y="883"/>
                </a:lnTo>
                <a:lnTo>
                  <a:pt x="60" y="860"/>
                </a:lnTo>
                <a:lnTo>
                  <a:pt x="56" y="838"/>
                </a:lnTo>
                <a:lnTo>
                  <a:pt x="48" y="816"/>
                </a:lnTo>
                <a:lnTo>
                  <a:pt x="33" y="795"/>
                </a:lnTo>
                <a:lnTo>
                  <a:pt x="333" y="835"/>
                </a:lnTo>
                <a:lnTo>
                  <a:pt x="200" y="564"/>
                </a:lnTo>
                <a:lnTo>
                  <a:pt x="217" y="563"/>
                </a:lnTo>
                <a:lnTo>
                  <a:pt x="235" y="560"/>
                </a:lnTo>
                <a:lnTo>
                  <a:pt x="266" y="552"/>
                </a:lnTo>
                <a:lnTo>
                  <a:pt x="296" y="542"/>
                </a:lnTo>
                <a:lnTo>
                  <a:pt x="324" y="527"/>
                </a:lnTo>
                <a:lnTo>
                  <a:pt x="351" y="511"/>
                </a:lnTo>
                <a:lnTo>
                  <a:pt x="378" y="494"/>
                </a:lnTo>
                <a:lnTo>
                  <a:pt x="405" y="477"/>
                </a:lnTo>
                <a:lnTo>
                  <a:pt x="432" y="459"/>
                </a:lnTo>
                <a:lnTo>
                  <a:pt x="461" y="442"/>
                </a:lnTo>
                <a:lnTo>
                  <a:pt x="494" y="429"/>
                </a:lnTo>
                <a:lnTo>
                  <a:pt x="528" y="417"/>
                </a:lnTo>
                <a:lnTo>
                  <a:pt x="555" y="410"/>
                </a:lnTo>
                <a:lnTo>
                  <a:pt x="595" y="406"/>
                </a:lnTo>
                <a:lnTo>
                  <a:pt x="637" y="406"/>
                </a:lnTo>
                <a:lnTo>
                  <a:pt x="682" y="410"/>
                </a:lnTo>
                <a:lnTo>
                  <a:pt x="728" y="420"/>
                </a:lnTo>
                <a:lnTo>
                  <a:pt x="776" y="432"/>
                </a:lnTo>
                <a:lnTo>
                  <a:pt x="824" y="449"/>
                </a:lnTo>
                <a:lnTo>
                  <a:pt x="872" y="468"/>
                </a:lnTo>
                <a:lnTo>
                  <a:pt x="921" y="492"/>
                </a:lnTo>
                <a:lnTo>
                  <a:pt x="969" y="519"/>
                </a:lnTo>
                <a:lnTo>
                  <a:pt x="1017" y="549"/>
                </a:lnTo>
                <a:lnTo>
                  <a:pt x="1063" y="582"/>
                </a:lnTo>
                <a:lnTo>
                  <a:pt x="1107" y="618"/>
                </a:lnTo>
                <a:lnTo>
                  <a:pt x="1149" y="657"/>
                </a:lnTo>
                <a:lnTo>
                  <a:pt x="1190" y="698"/>
                </a:lnTo>
                <a:lnTo>
                  <a:pt x="1226" y="741"/>
                </a:lnTo>
                <a:lnTo>
                  <a:pt x="1260" y="786"/>
                </a:lnTo>
                <a:lnTo>
                  <a:pt x="1290" y="833"/>
                </a:lnTo>
                <a:lnTo>
                  <a:pt x="1316" y="882"/>
                </a:lnTo>
                <a:lnTo>
                  <a:pt x="1338" y="932"/>
                </a:lnTo>
                <a:lnTo>
                  <a:pt x="1354" y="984"/>
                </a:lnTo>
                <a:lnTo>
                  <a:pt x="1341" y="927"/>
                </a:lnTo>
                <a:lnTo>
                  <a:pt x="1330" y="869"/>
                </a:lnTo>
                <a:lnTo>
                  <a:pt x="1322" y="810"/>
                </a:lnTo>
                <a:lnTo>
                  <a:pt x="1317" y="751"/>
                </a:lnTo>
                <a:lnTo>
                  <a:pt x="1315" y="692"/>
                </a:lnTo>
                <a:lnTo>
                  <a:pt x="1316" y="633"/>
                </a:lnTo>
                <a:lnTo>
                  <a:pt x="1319" y="575"/>
                </a:lnTo>
                <a:lnTo>
                  <a:pt x="1325" y="519"/>
                </a:lnTo>
                <a:lnTo>
                  <a:pt x="1335" y="463"/>
                </a:lnTo>
                <a:lnTo>
                  <a:pt x="1346" y="409"/>
                </a:lnTo>
                <a:lnTo>
                  <a:pt x="1361" y="358"/>
                </a:lnTo>
                <a:lnTo>
                  <a:pt x="1377" y="309"/>
                </a:lnTo>
                <a:lnTo>
                  <a:pt x="1396" y="262"/>
                </a:lnTo>
                <a:lnTo>
                  <a:pt x="1417" y="219"/>
                </a:lnTo>
                <a:lnTo>
                  <a:pt x="1441" y="180"/>
                </a:lnTo>
                <a:lnTo>
                  <a:pt x="1468" y="143"/>
                </a:lnTo>
                <a:lnTo>
                  <a:pt x="1497" y="112"/>
                </a:lnTo>
                <a:lnTo>
                  <a:pt x="1528" y="84"/>
                </a:lnTo>
                <a:lnTo>
                  <a:pt x="1561" y="63"/>
                </a:lnTo>
                <a:lnTo>
                  <a:pt x="1596" y="46"/>
                </a:lnTo>
                <a:lnTo>
                  <a:pt x="1625" y="37"/>
                </a:lnTo>
                <a:lnTo>
                  <a:pt x="1653" y="31"/>
                </a:lnTo>
                <a:lnTo>
                  <a:pt x="1697" y="25"/>
                </a:lnTo>
                <a:lnTo>
                  <a:pt x="1741" y="23"/>
                </a:lnTo>
                <a:lnTo>
                  <a:pt x="1785" y="24"/>
                </a:lnTo>
                <a:lnTo>
                  <a:pt x="1828" y="24"/>
                </a:lnTo>
                <a:lnTo>
                  <a:pt x="1872" y="23"/>
                </a:lnTo>
                <a:lnTo>
                  <a:pt x="1915" y="18"/>
                </a:lnTo>
                <a:lnTo>
                  <a:pt x="1947" y="11"/>
                </a:lnTo>
                <a:lnTo>
                  <a:pt x="1978" y="0"/>
                </a:lnTo>
                <a:close/>
              </a:path>
            </a:pathLst>
          </a:custGeom>
          <a:solidFill>
            <a:srgbClr val="F1E2A0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150751" y="152272"/>
            <a:ext cx="109264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>
                <a:solidFill>
                  <a:srgbClr val="F1E2A0"/>
                </a:solidFill>
                <a:latin typeface="Rockwell" panose="02060603020205020403" pitchFamily="18" charset="0"/>
              </a:rPr>
              <a:t>About the </a:t>
            </a:r>
            <a:r>
              <a:rPr lang="en-US" sz="3600" b="1">
                <a:solidFill>
                  <a:srgbClr val="F1E2A0"/>
                </a:solidFill>
                <a:latin typeface="Rockwell" panose="02060603020205020403" pitchFamily="18" charset="0"/>
              </a:rPr>
              <a:t>online course…</a:t>
            </a:r>
            <a:endParaRPr lang="en-US" sz="4000">
              <a:solidFill>
                <a:srgbClr val="F1E2A0"/>
              </a:solidFill>
              <a:latin typeface="Rockwell" panose="020606030202050204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159" y="1333765"/>
            <a:ext cx="3087682" cy="1899171"/>
          </a:xfrm>
          <a:prstGeom prst="rect">
            <a:avLst/>
          </a:prstGeom>
        </p:spPr>
      </p:pic>
      <p:pic>
        <p:nvPicPr>
          <p:cNvPr id="19" name="Picture 18"/>
          <p:cNvPicPr>
            <a:picLocks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97742" y="3585389"/>
            <a:ext cx="5250485" cy="914400"/>
          </a:xfrm>
          <a:prstGeom prst="rect">
            <a:avLst/>
          </a:prstGeom>
          <a:ln w="76200">
            <a:solidFill>
              <a:srgbClr val="1A1A25"/>
            </a:solidFill>
          </a:ln>
        </p:spPr>
      </p:pic>
      <p:pic>
        <p:nvPicPr>
          <p:cNvPr id="23" name="Picture 22"/>
          <p:cNvPicPr>
            <a:picLocks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8814" y="3585389"/>
            <a:ext cx="5251183" cy="914400"/>
          </a:xfrm>
          <a:prstGeom prst="rect">
            <a:avLst/>
          </a:prstGeom>
          <a:ln w="76200" cap="rnd">
            <a:solidFill>
              <a:srgbClr val="1A1A25"/>
            </a:solidFill>
          </a:ln>
        </p:spPr>
      </p:pic>
      <p:pic>
        <p:nvPicPr>
          <p:cNvPr id="21" name="Picture 20"/>
          <p:cNvPicPr>
            <a:picLocks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86439" y="5125606"/>
            <a:ext cx="5250485" cy="914400"/>
          </a:xfrm>
          <a:prstGeom prst="rect">
            <a:avLst/>
          </a:prstGeom>
          <a:ln w="76200">
            <a:solidFill>
              <a:srgbClr val="1A1A25"/>
            </a:solidFill>
          </a:ln>
        </p:spPr>
      </p:pic>
      <p:pic>
        <p:nvPicPr>
          <p:cNvPr id="24" name="Picture 23"/>
          <p:cNvPicPr>
            <a:picLocks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7510" y="5125606"/>
            <a:ext cx="5250485" cy="914400"/>
          </a:xfrm>
          <a:prstGeom prst="rect">
            <a:avLst/>
          </a:prstGeom>
          <a:ln w="76200">
            <a:solidFill>
              <a:srgbClr val="1A1A25"/>
            </a:solidFill>
          </a:ln>
        </p:spPr>
      </p:pic>
      <p:grpSp>
        <p:nvGrpSpPr>
          <p:cNvPr id="29" name="Group 28"/>
          <p:cNvGrpSpPr/>
          <p:nvPr/>
        </p:nvGrpSpPr>
        <p:grpSpPr>
          <a:xfrm rot="21401893">
            <a:off x="1781679" y="2964328"/>
            <a:ext cx="2122311" cy="1804834"/>
            <a:chOff x="2192900" y="3045674"/>
            <a:chExt cx="2122311" cy="1804834"/>
          </a:xfrm>
        </p:grpSpPr>
        <p:sp>
          <p:nvSpPr>
            <p:cNvPr id="27" name="Explosion 2 26"/>
            <p:cNvSpPr/>
            <p:nvPr/>
          </p:nvSpPr>
          <p:spPr>
            <a:xfrm rot="997443">
              <a:off x="2192900" y="3045674"/>
              <a:ext cx="2122311" cy="1804834"/>
            </a:xfrm>
            <a:prstGeom prst="irregularSeal2">
              <a:avLst/>
            </a:prstGeom>
            <a:solidFill>
              <a:srgbClr val="F1E2A0"/>
            </a:solidFill>
            <a:ln w="76200">
              <a:solidFill>
                <a:srgbClr val="5F2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rgbClr val="5F2E23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759368" y="3624925"/>
              <a:ext cx="98937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>
                  <a:solidFill>
                    <a:srgbClr val="5F2E23"/>
                  </a:solidFill>
                </a:rPr>
                <a:t>60%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 rot="224657">
            <a:off x="3457225" y="4680390"/>
            <a:ext cx="2122311" cy="1804834"/>
            <a:chOff x="2192900" y="3045674"/>
            <a:chExt cx="2122311" cy="1804834"/>
          </a:xfrm>
        </p:grpSpPr>
        <p:sp>
          <p:nvSpPr>
            <p:cNvPr id="31" name="Explosion 2 30"/>
            <p:cNvSpPr/>
            <p:nvPr/>
          </p:nvSpPr>
          <p:spPr>
            <a:xfrm rot="997443">
              <a:off x="2192900" y="3045674"/>
              <a:ext cx="2122311" cy="1804834"/>
            </a:xfrm>
            <a:prstGeom prst="irregularSeal2">
              <a:avLst/>
            </a:prstGeom>
            <a:solidFill>
              <a:srgbClr val="F1E2A0"/>
            </a:solidFill>
            <a:ln w="76200">
              <a:solidFill>
                <a:srgbClr val="5F2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rgbClr val="5F2E23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759369" y="3624925"/>
              <a:ext cx="98937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smtClean="0">
                  <a:solidFill>
                    <a:srgbClr val="5F2E23"/>
                  </a:solidFill>
                </a:rPr>
                <a:t>82%</a:t>
              </a:r>
              <a:endParaRPr lang="en-US" sz="3600" b="1">
                <a:solidFill>
                  <a:srgbClr val="5F2E23"/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 rot="311189">
            <a:off x="8763032" y="2783505"/>
            <a:ext cx="2122311" cy="1804834"/>
            <a:chOff x="2192900" y="3045674"/>
            <a:chExt cx="2122311" cy="1804834"/>
          </a:xfrm>
        </p:grpSpPr>
        <p:sp>
          <p:nvSpPr>
            <p:cNvPr id="37" name="Explosion 2 36"/>
            <p:cNvSpPr/>
            <p:nvPr/>
          </p:nvSpPr>
          <p:spPr>
            <a:xfrm rot="997443">
              <a:off x="2192900" y="3045674"/>
              <a:ext cx="2122311" cy="1804834"/>
            </a:xfrm>
            <a:prstGeom prst="irregularSeal2">
              <a:avLst/>
            </a:prstGeom>
            <a:solidFill>
              <a:srgbClr val="F1E2A0"/>
            </a:solidFill>
            <a:ln w="76200">
              <a:solidFill>
                <a:srgbClr val="5F2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rgbClr val="5F2E23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759369" y="3624925"/>
              <a:ext cx="98937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smtClean="0">
                  <a:solidFill>
                    <a:srgbClr val="5F2E23"/>
                  </a:solidFill>
                </a:rPr>
                <a:t>88%</a:t>
              </a:r>
              <a:endParaRPr lang="en-US" sz="3600" b="1">
                <a:solidFill>
                  <a:srgbClr val="5F2E23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 rot="21230258">
            <a:off x="7568307" y="4884610"/>
            <a:ext cx="2122311" cy="1804834"/>
            <a:chOff x="2192900" y="3045674"/>
            <a:chExt cx="2122311" cy="1804834"/>
          </a:xfrm>
        </p:grpSpPr>
        <p:sp>
          <p:nvSpPr>
            <p:cNvPr id="40" name="Explosion 2 39"/>
            <p:cNvSpPr/>
            <p:nvPr/>
          </p:nvSpPr>
          <p:spPr>
            <a:xfrm rot="997443">
              <a:off x="2192900" y="3045674"/>
              <a:ext cx="2122311" cy="1804834"/>
            </a:xfrm>
            <a:prstGeom prst="irregularSeal2">
              <a:avLst/>
            </a:prstGeom>
            <a:solidFill>
              <a:srgbClr val="F1E2A0"/>
            </a:solidFill>
            <a:ln w="76200">
              <a:solidFill>
                <a:srgbClr val="5F2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rgbClr val="5F2E23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59369" y="3624925"/>
              <a:ext cx="98937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smtClean="0">
                  <a:solidFill>
                    <a:srgbClr val="5F2E23"/>
                  </a:solidFill>
                </a:rPr>
                <a:t>59%</a:t>
              </a:r>
              <a:endParaRPr lang="en-US" sz="3600" b="1">
                <a:solidFill>
                  <a:srgbClr val="5F2E2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749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ounded Rectangle 51"/>
          <p:cNvSpPr/>
          <p:nvPr/>
        </p:nvSpPr>
        <p:spPr>
          <a:xfrm rot="5400000">
            <a:off x="5249659" y="-408273"/>
            <a:ext cx="4214564" cy="8628717"/>
          </a:xfrm>
          <a:prstGeom prst="roundRect">
            <a:avLst>
              <a:gd name="adj" fmla="val 7457"/>
            </a:avLst>
          </a:prstGeom>
          <a:solidFill>
            <a:srgbClr val="A77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>
                  <a:solidFill>
                    <a:srgbClr val="F1E2A0"/>
                  </a:solidFill>
                  <a:latin typeface="Rockwell" panose="02060603020205020403" pitchFamily="18" charset="0"/>
                </a:rPr>
                <a:t>Program overview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371035" y="1683487"/>
            <a:ext cx="2146225" cy="4615049"/>
            <a:chOff x="371035" y="1683487"/>
            <a:chExt cx="2146225" cy="4615049"/>
          </a:xfrm>
        </p:grpSpPr>
        <p:grpSp>
          <p:nvGrpSpPr>
            <p:cNvPr id="19" name="Group 18"/>
            <p:cNvGrpSpPr/>
            <p:nvPr/>
          </p:nvGrpSpPr>
          <p:grpSpPr>
            <a:xfrm rot="5400000">
              <a:off x="-863377" y="2917899"/>
              <a:ext cx="4615049" cy="2146225"/>
              <a:chOff x="439549" y="1217421"/>
              <a:chExt cx="11575884" cy="2146225"/>
            </a:xfrm>
          </p:grpSpPr>
          <p:sp>
            <p:nvSpPr>
              <p:cNvPr id="17" name="Rounded Rectangle 16"/>
              <p:cNvSpPr/>
              <p:nvPr/>
            </p:nvSpPr>
            <p:spPr>
              <a:xfrm>
                <a:off x="439549" y="1344374"/>
                <a:ext cx="10571351" cy="1861340"/>
              </a:xfrm>
              <a:prstGeom prst="roundRect">
                <a:avLst>
                  <a:gd name="adj" fmla="val 7457"/>
                </a:avLst>
              </a:prstGeom>
              <a:solidFill>
                <a:srgbClr val="F1E2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Isosceles Triangle 17"/>
              <p:cNvSpPr/>
              <p:nvPr/>
            </p:nvSpPr>
            <p:spPr>
              <a:xfrm rot="5400000">
                <a:off x="10229082" y="1577295"/>
                <a:ext cx="2146225" cy="1426477"/>
              </a:xfrm>
              <a:prstGeom prst="triangle">
                <a:avLst/>
              </a:prstGeom>
              <a:solidFill>
                <a:srgbClr val="F1E2A0"/>
              </a:solidFill>
              <a:ln w="76200" cap="rnd">
                <a:solidFill>
                  <a:srgbClr val="F1E2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830038" y="1900117"/>
              <a:ext cx="1228221" cy="1589115"/>
              <a:chOff x="1429864" y="1803045"/>
              <a:chExt cx="1228221" cy="1589115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15117" y="2334446"/>
                <a:ext cx="1057714" cy="1057714"/>
              </a:xfrm>
              <a:prstGeom prst="rect">
                <a:avLst/>
              </a:prstGeom>
            </p:spPr>
          </p:pic>
          <p:sp>
            <p:nvSpPr>
              <p:cNvPr id="22" name="Rectangle 21"/>
              <p:cNvSpPr/>
              <p:nvPr/>
            </p:nvSpPr>
            <p:spPr>
              <a:xfrm>
                <a:off x="1429864" y="1803045"/>
                <a:ext cx="122822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3200" b="1" smtClean="0">
                    <a:solidFill>
                      <a:srgbClr val="5F2E23"/>
                    </a:solidFill>
                    <a:latin typeface="Rockwell" panose="02060603020205020403" pitchFamily="18" charset="0"/>
                  </a:rPr>
                  <a:t>JUNE</a:t>
                </a:r>
                <a:endParaRPr lang="en-US" sz="3200">
                  <a:solidFill>
                    <a:srgbClr val="5F2E23"/>
                  </a:solidFill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869504" y="3905069"/>
              <a:ext cx="1149289" cy="1634696"/>
              <a:chOff x="3425004" y="1637945"/>
              <a:chExt cx="1149289" cy="1634696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0792" y="2214927"/>
                <a:ext cx="1057714" cy="1057714"/>
              </a:xfrm>
              <a:prstGeom prst="rect">
                <a:avLst/>
              </a:prstGeom>
            </p:spPr>
          </p:pic>
          <p:sp>
            <p:nvSpPr>
              <p:cNvPr id="23" name="Rectangle 22"/>
              <p:cNvSpPr/>
              <p:nvPr/>
            </p:nvSpPr>
            <p:spPr>
              <a:xfrm>
                <a:off x="3425004" y="1637945"/>
                <a:ext cx="114928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3200" b="1" smtClean="0">
                    <a:solidFill>
                      <a:srgbClr val="5F2E23"/>
                    </a:solidFill>
                    <a:latin typeface="Rockwell" panose="02060603020205020403" pitchFamily="18" charset="0"/>
                  </a:rPr>
                  <a:t>JULY</a:t>
                </a:r>
                <a:endParaRPr lang="en-US" sz="3200">
                  <a:solidFill>
                    <a:srgbClr val="5F2E23"/>
                  </a:solidFill>
                </a:endParaRPr>
              </a:p>
            </p:txBody>
          </p:sp>
        </p:grpSp>
        <p:sp>
          <p:nvSpPr>
            <p:cNvPr id="24" name="Rectangle 23"/>
            <p:cNvSpPr/>
            <p:nvPr/>
          </p:nvSpPr>
          <p:spPr>
            <a:xfrm>
              <a:off x="1158653" y="3535179"/>
              <a:ext cx="57099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 smtClean="0">
                  <a:solidFill>
                    <a:srgbClr val="A7786D"/>
                  </a:solidFill>
                  <a:latin typeface="Rockwell" panose="02060603020205020403" pitchFamily="18" charset="0"/>
                </a:rPr>
                <a:t>TO</a:t>
              </a:r>
              <a:endParaRPr lang="en-US">
                <a:solidFill>
                  <a:srgbClr val="A7786D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3448049" y="1399803"/>
            <a:ext cx="3657600" cy="4159631"/>
            <a:chOff x="3549266" y="1303934"/>
            <a:chExt cx="3657600" cy="4159631"/>
          </a:xfrm>
        </p:grpSpPr>
        <p:grpSp>
          <p:nvGrpSpPr>
            <p:cNvPr id="48" name="Group 47"/>
            <p:cNvGrpSpPr/>
            <p:nvPr/>
          </p:nvGrpSpPr>
          <p:grpSpPr>
            <a:xfrm>
              <a:off x="3549266" y="2361818"/>
              <a:ext cx="3657600" cy="3101747"/>
              <a:chOff x="3213910" y="1552556"/>
              <a:chExt cx="3657600" cy="3101747"/>
            </a:xfrm>
          </p:grpSpPr>
          <p:pic>
            <p:nvPicPr>
              <p:cNvPr id="33" name="Picture 32"/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13910" y="2214497"/>
                <a:ext cx="3657600" cy="2439806"/>
              </a:xfrm>
              <a:prstGeom prst="rect">
                <a:avLst/>
              </a:prstGeom>
              <a:ln w="76200">
                <a:solidFill>
                  <a:srgbClr val="1A1A25"/>
                </a:solidFill>
              </a:ln>
            </p:spPr>
          </p:pic>
          <p:sp>
            <p:nvSpPr>
              <p:cNvPr id="40" name="Rectangle 39"/>
              <p:cNvSpPr/>
              <p:nvPr/>
            </p:nvSpPr>
            <p:spPr>
              <a:xfrm>
                <a:off x="4092771" y="1552556"/>
                <a:ext cx="189987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b="1" smtClean="0">
                    <a:solidFill>
                      <a:srgbClr val="F1E2A0"/>
                    </a:solidFill>
                    <a:latin typeface="Rockwell" panose="02060603020205020403" pitchFamily="18" charset="0"/>
                  </a:rPr>
                  <a:t>ONLINE</a:t>
                </a:r>
                <a:endParaRPr lang="en-US" sz="3200">
                  <a:solidFill>
                    <a:srgbClr val="F1E2A0"/>
                  </a:solidFill>
                </a:endParaRPr>
              </a:p>
            </p:txBody>
          </p:sp>
        </p:grp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3369" y="1303934"/>
              <a:ext cx="1049395" cy="1049395"/>
            </a:xfrm>
            <a:prstGeom prst="rect">
              <a:avLst/>
            </a:prstGeom>
          </p:spPr>
        </p:pic>
      </p:grpSp>
      <p:grpSp>
        <p:nvGrpSpPr>
          <p:cNvPr id="50" name="Group 49"/>
          <p:cNvGrpSpPr/>
          <p:nvPr/>
        </p:nvGrpSpPr>
        <p:grpSpPr>
          <a:xfrm>
            <a:off x="7604116" y="1399803"/>
            <a:ext cx="3660388" cy="4159631"/>
            <a:chOff x="7629516" y="1303418"/>
            <a:chExt cx="3660388" cy="4159631"/>
          </a:xfrm>
        </p:grpSpPr>
        <p:grpSp>
          <p:nvGrpSpPr>
            <p:cNvPr id="49" name="Group 48"/>
            <p:cNvGrpSpPr/>
            <p:nvPr/>
          </p:nvGrpSpPr>
          <p:grpSpPr>
            <a:xfrm>
              <a:off x="7629516" y="2374518"/>
              <a:ext cx="3660388" cy="3088531"/>
              <a:chOff x="7527916" y="1565256"/>
              <a:chExt cx="3660388" cy="3088531"/>
            </a:xfrm>
          </p:grpSpPr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7916" y="2212339"/>
                <a:ext cx="3660388" cy="2441448"/>
              </a:xfrm>
              <a:prstGeom prst="rect">
                <a:avLst/>
              </a:prstGeom>
              <a:ln w="76200" cap="rnd">
                <a:solidFill>
                  <a:srgbClr val="1A1A25"/>
                </a:solidFill>
                <a:prstDash val="solid"/>
              </a:ln>
            </p:spPr>
          </p:pic>
          <p:sp>
            <p:nvSpPr>
              <p:cNvPr id="45" name="Rectangle 44"/>
              <p:cNvSpPr/>
              <p:nvPr/>
            </p:nvSpPr>
            <p:spPr>
              <a:xfrm>
                <a:off x="8014024" y="1565256"/>
                <a:ext cx="268817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b="1" smtClean="0">
                    <a:solidFill>
                      <a:srgbClr val="F1E2A0"/>
                    </a:solidFill>
                    <a:latin typeface="Rockwell" panose="02060603020205020403" pitchFamily="18" charset="0"/>
                  </a:rPr>
                  <a:t>WORKSHOP</a:t>
                </a:r>
                <a:endParaRPr lang="en-US" sz="3200">
                  <a:solidFill>
                    <a:srgbClr val="F1E2A0"/>
                  </a:solidFill>
                </a:endParaRPr>
              </a:p>
            </p:txBody>
          </p:sp>
        </p:grpSp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4497" y="1303418"/>
              <a:ext cx="1050426" cy="1050426"/>
            </a:xfrm>
            <a:prstGeom prst="rect">
              <a:avLst/>
            </a:prstGeom>
          </p:spPr>
        </p:pic>
      </p:grpSp>
      <p:pic>
        <p:nvPicPr>
          <p:cNvPr id="55" name="Picture 5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5162">
            <a:off x="9022621" y="4554306"/>
            <a:ext cx="1873805" cy="187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76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Workshop content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360" y="1232405"/>
            <a:ext cx="594360" cy="59436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948271" y="1365100"/>
            <a:ext cx="5249332" cy="5034402"/>
            <a:chOff x="948271" y="1365100"/>
            <a:chExt cx="5249332" cy="5034402"/>
          </a:xfrm>
        </p:grpSpPr>
        <p:sp>
          <p:nvSpPr>
            <p:cNvPr id="39" name="Rounded Rectangle 38"/>
            <p:cNvSpPr/>
            <p:nvPr/>
          </p:nvSpPr>
          <p:spPr>
            <a:xfrm>
              <a:off x="948271" y="2370667"/>
              <a:ext cx="5249332" cy="4028835"/>
            </a:xfrm>
            <a:prstGeom prst="roundRect">
              <a:avLst>
                <a:gd name="adj" fmla="val 4100"/>
              </a:avLst>
            </a:prstGeom>
            <a:solidFill>
              <a:srgbClr val="F1E2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>
                <a:solidFill>
                  <a:srgbClr val="1A1A25"/>
                </a:solidFill>
                <a:latin typeface="Rockwell" panose="02060603020205020403" pitchFamily="18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1916834" y="1365100"/>
              <a:ext cx="1261935" cy="1594822"/>
              <a:chOff x="965920" y="1301828"/>
              <a:chExt cx="1526941" cy="1929734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5920" y="1704621"/>
                <a:ext cx="1526941" cy="1526941"/>
              </a:xfrm>
              <a:prstGeom prst="rect">
                <a:avLst/>
              </a:prstGeom>
            </p:spPr>
          </p:pic>
          <p:sp>
            <p:nvSpPr>
              <p:cNvPr id="26" name="Rectangle 25"/>
              <p:cNvSpPr/>
              <p:nvPr/>
            </p:nvSpPr>
            <p:spPr>
              <a:xfrm>
                <a:off x="1067618" y="1301828"/>
                <a:ext cx="1318485" cy="5586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smtClean="0">
                    <a:solidFill>
                      <a:srgbClr val="5F2E23"/>
                    </a:solidFill>
                    <a:latin typeface="Rockwell" panose="02060603020205020403" pitchFamily="18" charset="0"/>
                  </a:rPr>
                  <a:t>DAY 1</a:t>
                </a:r>
                <a:endParaRPr lang="en-US" sz="2400">
                  <a:solidFill>
                    <a:srgbClr val="5F2E23"/>
                  </a:solidFill>
                </a:endParaRP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4009416" y="1365100"/>
              <a:ext cx="1261935" cy="1594822"/>
              <a:chOff x="965920" y="1301828"/>
              <a:chExt cx="1526941" cy="1929734"/>
            </a:xfrm>
          </p:grpSpPr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5920" y="1704621"/>
                <a:ext cx="1526941" cy="1526941"/>
              </a:xfrm>
              <a:prstGeom prst="rect">
                <a:avLst/>
              </a:prstGeom>
            </p:spPr>
          </p:pic>
          <p:sp>
            <p:nvSpPr>
              <p:cNvPr id="31" name="Rectangle 30"/>
              <p:cNvSpPr/>
              <p:nvPr/>
            </p:nvSpPr>
            <p:spPr>
              <a:xfrm>
                <a:off x="1067618" y="1301828"/>
                <a:ext cx="1318485" cy="5586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smtClean="0">
                    <a:solidFill>
                      <a:srgbClr val="5F2E23"/>
                    </a:solidFill>
                    <a:latin typeface="Rockwell" panose="02060603020205020403" pitchFamily="18" charset="0"/>
                  </a:rPr>
                  <a:t>DAY 2</a:t>
                </a:r>
                <a:endParaRPr lang="en-US" sz="2400">
                  <a:solidFill>
                    <a:srgbClr val="5F2E23"/>
                  </a:solidFill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6502403" y="1365100"/>
            <a:ext cx="4786489" cy="5028827"/>
            <a:chOff x="6502403" y="1365100"/>
            <a:chExt cx="4786489" cy="5028827"/>
          </a:xfrm>
        </p:grpSpPr>
        <p:sp>
          <p:nvSpPr>
            <p:cNvPr id="41" name="Rounded Rectangle 40"/>
            <p:cNvSpPr/>
            <p:nvPr/>
          </p:nvSpPr>
          <p:spPr>
            <a:xfrm>
              <a:off x="6502403" y="2365092"/>
              <a:ext cx="4786489" cy="4028835"/>
            </a:xfrm>
            <a:prstGeom prst="roundRect">
              <a:avLst>
                <a:gd name="adj" fmla="val 4100"/>
              </a:avLst>
            </a:prstGeom>
            <a:solidFill>
              <a:srgbClr val="F1E2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>
                <a:solidFill>
                  <a:srgbClr val="1A1A25"/>
                </a:solidFill>
                <a:latin typeface="Rockwell" panose="02060603020205020403" pitchFamily="18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8264680" y="1365100"/>
              <a:ext cx="1261935" cy="1594822"/>
              <a:chOff x="965920" y="1301828"/>
              <a:chExt cx="1526941" cy="1929734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5920" y="1704621"/>
                <a:ext cx="1526941" cy="1526941"/>
              </a:xfrm>
              <a:prstGeom prst="rect">
                <a:avLst/>
              </a:prstGeom>
            </p:spPr>
          </p:pic>
          <p:sp>
            <p:nvSpPr>
              <p:cNvPr id="34" name="Rectangle 33"/>
              <p:cNvSpPr/>
              <p:nvPr/>
            </p:nvSpPr>
            <p:spPr>
              <a:xfrm>
                <a:off x="1067618" y="1301828"/>
                <a:ext cx="1318485" cy="5586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smtClean="0">
                    <a:solidFill>
                      <a:srgbClr val="5F2E23"/>
                    </a:solidFill>
                    <a:latin typeface="Rockwell" panose="02060603020205020403" pitchFamily="18" charset="0"/>
                  </a:rPr>
                  <a:t>DAY 3</a:t>
                </a:r>
                <a:endParaRPr lang="en-US" sz="2400">
                  <a:solidFill>
                    <a:srgbClr val="5F2E23"/>
                  </a:solidFill>
                </a:endParaRPr>
              </a:p>
            </p:txBody>
          </p:sp>
        </p:grpSp>
      </p:grpSp>
      <p:sp>
        <p:nvSpPr>
          <p:cNvPr id="47" name="Rectangle 46"/>
          <p:cNvSpPr/>
          <p:nvPr/>
        </p:nvSpPr>
        <p:spPr>
          <a:xfrm>
            <a:off x="1216305" y="3108084"/>
            <a:ext cx="41456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Intro to rating scale</a:t>
            </a:r>
            <a:endParaRPr lang="en-US" sz="3200">
              <a:solidFill>
                <a:srgbClr val="1A1A25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315269" y="3611865"/>
            <a:ext cx="48054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mtClean="0">
                <a:solidFill>
                  <a:srgbClr val="5F2E23"/>
                </a:solidFill>
              </a:rPr>
              <a:t>VIEW AND RATE VIDEOS</a:t>
            </a:r>
            <a:endParaRPr lang="en-US" sz="3600">
              <a:solidFill>
                <a:srgbClr val="5F2E23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385755" y="4143335"/>
            <a:ext cx="29944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smtClean="0">
                <a:solidFill>
                  <a:srgbClr val="A7786D"/>
                </a:solidFill>
              </a:rPr>
              <a:t>OPI structure</a:t>
            </a:r>
            <a:endParaRPr lang="en-US" sz="4000">
              <a:solidFill>
                <a:srgbClr val="A7786D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450502" y="4792805"/>
            <a:ext cx="39114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smtClean="0">
                <a:solidFill>
                  <a:srgbClr val="1A1A25"/>
                </a:solidFill>
                <a:latin typeface="Rockwell" panose="02060603020205020403" pitchFamily="18" charset="0"/>
              </a:rPr>
              <a:t>PRACTICE WARM-UP, SPIRALING, ELICITION</a:t>
            </a:r>
            <a:endParaRPr lang="en-US" sz="2400">
              <a:solidFill>
                <a:srgbClr val="1A1A25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176100" y="5623802"/>
            <a:ext cx="47107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mtClean="0">
                <a:solidFill>
                  <a:srgbClr val="5F2E23"/>
                </a:solidFill>
                <a:latin typeface="Rockwell" panose="02060603020205020403" pitchFamily="18" charset="0"/>
              </a:rPr>
              <a:t>LIVE VOLUNTEERS!</a:t>
            </a:r>
            <a:endParaRPr lang="en-US" sz="3600">
              <a:solidFill>
                <a:srgbClr val="5F2E23"/>
              </a:solidFill>
              <a:latin typeface="Rockwell" panose="02060603020205020403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687310" y="3032916"/>
            <a:ext cx="455858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smtClean="0">
                <a:solidFill>
                  <a:srgbClr val="A7786D"/>
                </a:solidFill>
                <a:latin typeface="Rockwell" panose="02060603020205020403" pitchFamily="18" charset="0"/>
              </a:rPr>
              <a:t>CLASSROOM, CURRICULAR IMPLICATIONS</a:t>
            </a:r>
            <a:endParaRPr lang="en-US" sz="2800">
              <a:solidFill>
                <a:srgbClr val="A7786D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591059" y="4400462"/>
            <a:ext cx="47107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mtClean="0">
                <a:solidFill>
                  <a:srgbClr val="5F2E23"/>
                </a:solidFill>
                <a:latin typeface="Rockwell" panose="02060603020205020403" pitchFamily="18" charset="0"/>
              </a:rPr>
              <a:t>LIVE VOLUNTEERS!</a:t>
            </a:r>
            <a:endParaRPr lang="en-US" sz="3600">
              <a:solidFill>
                <a:srgbClr val="5F2E23"/>
              </a:solidFill>
              <a:latin typeface="Rockwell" panose="02060603020205020403" pitchFamily="18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699834" y="5029344"/>
            <a:ext cx="37974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breakout sessions</a:t>
            </a:r>
            <a:endParaRPr lang="en-US" sz="3200">
              <a:solidFill>
                <a:srgbClr val="1A1A25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887546" y="5596670"/>
            <a:ext cx="41581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smtClean="0">
                <a:solidFill>
                  <a:srgbClr val="A7786D"/>
                </a:solidFill>
              </a:rPr>
              <a:t>WORKSHOP EVALUATION</a:t>
            </a:r>
            <a:endParaRPr lang="en-US" sz="2800">
              <a:solidFill>
                <a:srgbClr val="A7786D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08828">
            <a:off x="5614014" y="1097213"/>
            <a:ext cx="3272368" cy="3148760"/>
          </a:xfrm>
          <a:prstGeom prst="rect">
            <a:avLst/>
          </a:prstGeom>
          <a:ln w="76200">
            <a:solidFill>
              <a:srgbClr val="1A1A25"/>
            </a:solidFill>
          </a:ln>
        </p:spPr>
      </p:pic>
    </p:spTree>
    <p:extLst>
      <p:ext uri="{BB962C8B-B14F-4D97-AF65-F5344CB8AC3E}">
        <p14:creationId xmlns:p14="http://schemas.microsoft.com/office/powerpoint/2010/main" val="434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50" grpId="0"/>
      <p:bldP spid="52" grpId="0"/>
      <p:bldP spid="54" grpId="0"/>
      <p:bldP spid="55" grpId="0"/>
      <p:bldP spid="56" grpId="0"/>
      <p:bldP spid="57" grpId="0"/>
      <p:bldP spid="5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282" y="1486522"/>
            <a:ext cx="6362265" cy="4414633"/>
          </a:xfrm>
          <a:prstGeom prst="rect">
            <a:avLst/>
          </a:prstGeom>
          <a:ln w="76200">
            <a:solidFill>
              <a:srgbClr val="1A1A25"/>
            </a:solidFill>
          </a:ln>
        </p:spPr>
      </p:pic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88" y="4505706"/>
            <a:ext cx="3135715" cy="2020607"/>
          </a:xfrm>
          <a:prstGeom prst="rect">
            <a:avLst/>
          </a:prstGeom>
        </p:spPr>
      </p:pic>
      <p:cxnSp>
        <p:nvCxnSpPr>
          <p:cNvPr id="44" name="Straight Connector 43"/>
          <p:cNvCxnSpPr/>
          <p:nvPr/>
        </p:nvCxnSpPr>
        <p:spPr>
          <a:xfrm flipV="1">
            <a:off x="4162625" y="1443185"/>
            <a:ext cx="0" cy="4890995"/>
          </a:xfrm>
          <a:prstGeom prst="line">
            <a:avLst/>
          </a:prstGeom>
          <a:ln w="76200" cap="rnd">
            <a:solidFill>
              <a:srgbClr val="1A1A2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8647">
            <a:off x="371833" y="1452790"/>
            <a:ext cx="2095919" cy="14532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5589" y="1826301"/>
            <a:ext cx="6277847" cy="4457125"/>
          </a:xfrm>
          <a:prstGeom prst="rect">
            <a:avLst/>
          </a:prstGeom>
          <a:ln w="76200">
            <a:solidFill>
              <a:srgbClr val="1A1A25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7609">
            <a:off x="1561620" y="2695055"/>
            <a:ext cx="2130065" cy="1414496"/>
          </a:xfrm>
          <a:prstGeom prst="rect">
            <a:avLst/>
          </a:prstGeom>
          <a:ln w="76200" cap="rnd">
            <a:solidFill>
              <a:schemeClr val="bg1"/>
            </a:solidFill>
            <a:prstDash val="sysDash"/>
          </a:ln>
        </p:spPr>
      </p:pic>
    </p:spTree>
    <p:extLst>
      <p:ext uri="{BB962C8B-B14F-4D97-AF65-F5344CB8AC3E}">
        <p14:creationId xmlns:p14="http://schemas.microsoft.com/office/powerpoint/2010/main" val="155562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88" y="4505706"/>
            <a:ext cx="3135715" cy="2020607"/>
          </a:xfrm>
          <a:prstGeom prst="rect">
            <a:avLst/>
          </a:prstGeom>
        </p:spPr>
      </p:pic>
      <p:cxnSp>
        <p:nvCxnSpPr>
          <p:cNvPr id="44" name="Straight Connector 43"/>
          <p:cNvCxnSpPr/>
          <p:nvPr/>
        </p:nvCxnSpPr>
        <p:spPr>
          <a:xfrm flipV="1">
            <a:off x="4162625" y="1443185"/>
            <a:ext cx="0" cy="4890995"/>
          </a:xfrm>
          <a:prstGeom prst="line">
            <a:avLst/>
          </a:prstGeom>
          <a:ln w="76200" cap="rnd">
            <a:solidFill>
              <a:srgbClr val="1A1A2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8647">
            <a:off x="371833" y="1452790"/>
            <a:ext cx="2095919" cy="1453257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4762282" y="1486522"/>
            <a:ext cx="6691154" cy="4796904"/>
            <a:chOff x="4762282" y="1486522"/>
            <a:chExt cx="6691154" cy="4796904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62282" y="1486522"/>
              <a:ext cx="6362265" cy="4414633"/>
            </a:xfrm>
            <a:prstGeom prst="rect">
              <a:avLst/>
            </a:prstGeom>
            <a:ln w="76200">
              <a:solidFill>
                <a:srgbClr val="1A1A25"/>
              </a:solidFill>
            </a:ln>
          </p:spPr>
        </p:pic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5589" y="1826301"/>
              <a:ext cx="6277847" cy="4457125"/>
            </a:xfrm>
            <a:prstGeom prst="rect">
              <a:avLst/>
            </a:prstGeom>
            <a:ln w="76200">
              <a:solidFill>
                <a:srgbClr val="1A1A25"/>
              </a:solidFill>
            </a:ln>
          </p:spPr>
        </p:pic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7609">
            <a:off x="1561620" y="2695055"/>
            <a:ext cx="2130065" cy="1414496"/>
          </a:xfrm>
          <a:prstGeom prst="rect">
            <a:avLst/>
          </a:prstGeom>
          <a:ln w="76200" cap="rnd">
            <a:solidFill>
              <a:schemeClr val="bg1"/>
            </a:solidFill>
            <a:prstDash val="sysDash"/>
          </a:ln>
        </p:spPr>
      </p:pic>
    </p:spTree>
    <p:extLst>
      <p:ext uri="{BB962C8B-B14F-4D97-AF65-F5344CB8AC3E}">
        <p14:creationId xmlns:p14="http://schemas.microsoft.com/office/powerpoint/2010/main" val="96042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88" y="4505706"/>
            <a:ext cx="3135715" cy="2020607"/>
          </a:xfrm>
          <a:prstGeom prst="rect">
            <a:avLst/>
          </a:prstGeom>
        </p:spPr>
      </p:pic>
      <p:cxnSp>
        <p:nvCxnSpPr>
          <p:cNvPr id="44" name="Straight Connector 43"/>
          <p:cNvCxnSpPr/>
          <p:nvPr/>
        </p:nvCxnSpPr>
        <p:spPr>
          <a:xfrm flipV="1">
            <a:off x="4162625" y="1443185"/>
            <a:ext cx="0" cy="4890995"/>
          </a:xfrm>
          <a:prstGeom prst="line">
            <a:avLst/>
          </a:prstGeom>
          <a:ln w="76200" cap="rnd">
            <a:solidFill>
              <a:srgbClr val="1A1A2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8647">
            <a:off x="371833" y="1452790"/>
            <a:ext cx="2095919" cy="14532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139" y="1349662"/>
            <a:ext cx="4087131" cy="4729218"/>
          </a:xfrm>
          <a:prstGeom prst="rect">
            <a:avLst/>
          </a:prstGeom>
          <a:ln w="76200">
            <a:solidFill>
              <a:srgbClr val="1A1A25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7609">
            <a:off x="1561620" y="2695055"/>
            <a:ext cx="2130065" cy="1414496"/>
          </a:xfrm>
          <a:prstGeom prst="rect">
            <a:avLst/>
          </a:prstGeom>
          <a:ln w="76200" cap="rnd">
            <a:solidFill>
              <a:schemeClr val="bg1"/>
            </a:solidFill>
            <a:prstDash val="sysDash"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5358" y="1822402"/>
            <a:ext cx="4121212" cy="4626643"/>
          </a:xfrm>
          <a:prstGeom prst="rect">
            <a:avLst/>
          </a:prstGeom>
          <a:ln w="76200">
            <a:solidFill>
              <a:srgbClr val="1A1A25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7928" y="2266784"/>
            <a:ext cx="4741488" cy="3723463"/>
          </a:xfrm>
          <a:prstGeom prst="rect">
            <a:avLst/>
          </a:prstGeom>
          <a:ln w="76200">
            <a:solidFill>
              <a:srgbClr val="1A1A25"/>
            </a:solidFill>
          </a:ln>
        </p:spPr>
      </p:pic>
    </p:spTree>
    <p:extLst>
      <p:ext uri="{BB962C8B-B14F-4D97-AF65-F5344CB8AC3E}">
        <p14:creationId xmlns:p14="http://schemas.microsoft.com/office/powerpoint/2010/main" val="308008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88" y="4505706"/>
            <a:ext cx="3135715" cy="2020607"/>
          </a:xfrm>
          <a:prstGeom prst="rect">
            <a:avLst/>
          </a:prstGeom>
        </p:spPr>
      </p:pic>
      <p:cxnSp>
        <p:nvCxnSpPr>
          <p:cNvPr id="44" name="Straight Connector 43"/>
          <p:cNvCxnSpPr/>
          <p:nvPr/>
        </p:nvCxnSpPr>
        <p:spPr>
          <a:xfrm flipV="1">
            <a:off x="4162625" y="1443185"/>
            <a:ext cx="0" cy="4890995"/>
          </a:xfrm>
          <a:prstGeom prst="line">
            <a:avLst/>
          </a:prstGeom>
          <a:ln w="76200" cap="rnd">
            <a:solidFill>
              <a:srgbClr val="1A1A2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8647">
            <a:off x="371833" y="1452790"/>
            <a:ext cx="2095919" cy="14532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7609">
            <a:off x="1561620" y="2695055"/>
            <a:ext cx="2130065" cy="1414496"/>
          </a:xfrm>
          <a:prstGeom prst="rect">
            <a:avLst/>
          </a:prstGeom>
          <a:ln w="76200" cap="rnd">
            <a:solidFill>
              <a:schemeClr val="bg1"/>
            </a:solidFill>
            <a:prstDash val="sysDash"/>
          </a:ln>
        </p:spPr>
      </p:pic>
      <p:sp>
        <p:nvSpPr>
          <p:cNvPr id="2" name="Oval 1"/>
          <p:cNvSpPr/>
          <p:nvPr/>
        </p:nvSpPr>
        <p:spPr>
          <a:xfrm>
            <a:off x="5390137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1</a:t>
            </a:r>
            <a:endParaRPr lang="en-US" b="1">
              <a:latin typeface="Rockwell" panose="02060603020205020403" pitchFamily="18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566696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2</a:t>
            </a:r>
            <a:endParaRPr lang="en-US" sz="3600"/>
          </a:p>
        </p:txBody>
      </p:sp>
      <p:sp>
        <p:nvSpPr>
          <p:cNvPr id="20" name="Oval 19"/>
          <p:cNvSpPr/>
          <p:nvPr/>
        </p:nvSpPr>
        <p:spPr>
          <a:xfrm>
            <a:off x="7743255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3</a:t>
            </a:r>
            <a:endParaRPr lang="en-US" sz="3600"/>
          </a:p>
        </p:txBody>
      </p:sp>
      <p:sp>
        <p:nvSpPr>
          <p:cNvPr id="21" name="Oval 20"/>
          <p:cNvSpPr/>
          <p:nvPr/>
        </p:nvSpPr>
        <p:spPr>
          <a:xfrm>
            <a:off x="8919814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4</a:t>
            </a:r>
            <a:endParaRPr lang="en-US" sz="3600"/>
          </a:p>
        </p:txBody>
      </p:sp>
      <p:sp>
        <p:nvSpPr>
          <p:cNvPr id="22" name="Oval 21"/>
          <p:cNvSpPr/>
          <p:nvPr/>
        </p:nvSpPr>
        <p:spPr>
          <a:xfrm>
            <a:off x="10096373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5</a:t>
            </a:r>
            <a:endParaRPr lang="en-US" sz="3600"/>
          </a:p>
        </p:txBody>
      </p:sp>
      <p:sp>
        <p:nvSpPr>
          <p:cNvPr id="24" name="Rounded Rectangle 23"/>
          <p:cNvSpPr/>
          <p:nvPr/>
        </p:nvSpPr>
        <p:spPr>
          <a:xfrm>
            <a:off x="4801857" y="2644585"/>
            <a:ext cx="6657293" cy="3689595"/>
          </a:xfrm>
          <a:prstGeom prst="roundRect">
            <a:avLst>
              <a:gd name="adj" fmla="val 41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6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>
          <a:xfrm>
            <a:off x="4801857" y="2660908"/>
            <a:ext cx="6657293" cy="3689595"/>
          </a:xfrm>
          <a:prstGeom prst="roundRect">
            <a:avLst>
              <a:gd name="adj" fmla="val 41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88" y="4505706"/>
            <a:ext cx="3135715" cy="2020607"/>
          </a:xfrm>
          <a:prstGeom prst="rect">
            <a:avLst/>
          </a:prstGeom>
        </p:spPr>
      </p:pic>
      <p:cxnSp>
        <p:nvCxnSpPr>
          <p:cNvPr id="44" name="Straight Connector 43"/>
          <p:cNvCxnSpPr/>
          <p:nvPr/>
        </p:nvCxnSpPr>
        <p:spPr>
          <a:xfrm flipV="1">
            <a:off x="4162625" y="1443185"/>
            <a:ext cx="0" cy="4890995"/>
          </a:xfrm>
          <a:prstGeom prst="line">
            <a:avLst/>
          </a:prstGeom>
          <a:ln w="76200" cap="rnd">
            <a:solidFill>
              <a:srgbClr val="1A1A2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8647">
            <a:off x="371833" y="1452790"/>
            <a:ext cx="2095919" cy="14532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7609">
            <a:off x="1561620" y="2695055"/>
            <a:ext cx="2130065" cy="1414496"/>
          </a:xfrm>
          <a:prstGeom prst="rect">
            <a:avLst/>
          </a:prstGeom>
          <a:ln w="76200" cap="rnd">
            <a:solidFill>
              <a:schemeClr val="bg1"/>
            </a:solidFill>
            <a:prstDash val="sysDash"/>
          </a:ln>
        </p:spPr>
      </p:pic>
      <p:sp>
        <p:nvSpPr>
          <p:cNvPr id="24" name="Rounded Rectangle 23"/>
          <p:cNvSpPr/>
          <p:nvPr/>
        </p:nvSpPr>
        <p:spPr>
          <a:xfrm>
            <a:off x="4801857" y="2644585"/>
            <a:ext cx="6657293" cy="3689595"/>
          </a:xfrm>
          <a:prstGeom prst="roundRect">
            <a:avLst>
              <a:gd name="adj" fmla="val 41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rgbClr val="1A1A25"/>
                </a:solidFill>
                <a:latin typeface="Rockwell" panose="02060603020205020403" pitchFamily="18" charset="0"/>
              </a:rPr>
              <a:t>What is working well with regard to </a:t>
            </a:r>
            <a:r>
              <a:rPr lang="en-US" sz="4800" b="1">
                <a:solidFill>
                  <a:srgbClr val="1A1A25"/>
                </a:solidFill>
                <a:latin typeface="Rockwell" panose="02060603020205020403" pitchFamily="18" charset="0"/>
              </a:rPr>
              <a:t>program management and logistics</a:t>
            </a:r>
            <a:r>
              <a:rPr lang="en-US" sz="4000">
                <a:solidFill>
                  <a:srgbClr val="1A1A25"/>
                </a:solidFill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27" name="Oval 26"/>
          <p:cNvSpPr/>
          <p:nvPr/>
        </p:nvSpPr>
        <p:spPr>
          <a:xfrm>
            <a:off x="5390137" y="1443185"/>
            <a:ext cx="774497" cy="774497"/>
          </a:xfrm>
          <a:prstGeom prst="ellipse">
            <a:avLst/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solidFill>
                  <a:srgbClr val="1A1A25"/>
                </a:solidFill>
                <a:latin typeface="Rockwell" panose="02060603020205020403" pitchFamily="18" charset="0"/>
              </a:rPr>
              <a:t>1</a:t>
            </a:r>
            <a:endParaRPr lang="en-US" b="1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6566696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2</a:t>
            </a:r>
            <a:endParaRPr lang="en-US" sz="3600"/>
          </a:p>
        </p:txBody>
      </p:sp>
      <p:sp>
        <p:nvSpPr>
          <p:cNvPr id="29" name="Oval 28"/>
          <p:cNvSpPr/>
          <p:nvPr/>
        </p:nvSpPr>
        <p:spPr>
          <a:xfrm>
            <a:off x="7743255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3</a:t>
            </a:r>
            <a:endParaRPr lang="en-US" sz="3600"/>
          </a:p>
        </p:txBody>
      </p:sp>
      <p:sp>
        <p:nvSpPr>
          <p:cNvPr id="30" name="Oval 29"/>
          <p:cNvSpPr/>
          <p:nvPr/>
        </p:nvSpPr>
        <p:spPr>
          <a:xfrm>
            <a:off x="8919814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4</a:t>
            </a:r>
            <a:endParaRPr lang="en-US" sz="3600"/>
          </a:p>
        </p:txBody>
      </p:sp>
      <p:sp>
        <p:nvSpPr>
          <p:cNvPr id="31" name="Oval 30"/>
          <p:cNvSpPr/>
          <p:nvPr/>
        </p:nvSpPr>
        <p:spPr>
          <a:xfrm>
            <a:off x="10096373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5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300485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88" y="4505706"/>
            <a:ext cx="3135715" cy="2020607"/>
          </a:xfrm>
          <a:prstGeom prst="rect">
            <a:avLst/>
          </a:prstGeom>
        </p:spPr>
      </p:pic>
      <p:cxnSp>
        <p:nvCxnSpPr>
          <p:cNvPr id="44" name="Straight Connector 43"/>
          <p:cNvCxnSpPr/>
          <p:nvPr/>
        </p:nvCxnSpPr>
        <p:spPr>
          <a:xfrm flipV="1">
            <a:off x="4162625" y="1443185"/>
            <a:ext cx="0" cy="4890995"/>
          </a:xfrm>
          <a:prstGeom prst="line">
            <a:avLst/>
          </a:prstGeom>
          <a:ln w="76200" cap="rnd">
            <a:solidFill>
              <a:srgbClr val="1A1A2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8647">
            <a:off x="371833" y="1452790"/>
            <a:ext cx="2095919" cy="14532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7609">
            <a:off x="1561620" y="2695055"/>
            <a:ext cx="2130065" cy="1414496"/>
          </a:xfrm>
          <a:prstGeom prst="rect">
            <a:avLst/>
          </a:prstGeom>
          <a:ln w="76200" cap="rnd">
            <a:solidFill>
              <a:schemeClr val="bg1"/>
            </a:solidFill>
            <a:prstDash val="sysDash"/>
          </a:ln>
        </p:spPr>
      </p:pic>
      <p:sp>
        <p:nvSpPr>
          <p:cNvPr id="24" name="Rounded Rectangle 23"/>
          <p:cNvSpPr/>
          <p:nvPr/>
        </p:nvSpPr>
        <p:spPr>
          <a:xfrm>
            <a:off x="4801857" y="2644585"/>
            <a:ext cx="6657293" cy="3689595"/>
          </a:xfrm>
          <a:prstGeom prst="roundRect">
            <a:avLst>
              <a:gd name="adj" fmla="val 41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801857" y="2660908"/>
            <a:ext cx="6657293" cy="3689595"/>
          </a:xfrm>
          <a:prstGeom prst="roundRect">
            <a:avLst>
              <a:gd name="adj" fmla="val 41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rgbClr val="1A1A25"/>
                </a:solidFill>
                <a:latin typeface="Rockwell" panose="02060603020205020403" pitchFamily="18" charset="0"/>
              </a:rPr>
              <a:t>What is working well with regard to </a:t>
            </a:r>
            <a:r>
              <a:rPr lang="en-US" sz="4800" b="1">
                <a:solidFill>
                  <a:srgbClr val="1A1A25"/>
                </a:solidFill>
                <a:latin typeface="Rockwell" panose="02060603020205020403" pitchFamily="18" charset="0"/>
              </a:rPr>
              <a:t>instructional design</a:t>
            </a:r>
            <a:r>
              <a:rPr lang="en-US" sz="4400">
                <a:solidFill>
                  <a:srgbClr val="1A1A25"/>
                </a:solidFill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8" name="Oval 17"/>
          <p:cNvSpPr/>
          <p:nvPr/>
        </p:nvSpPr>
        <p:spPr>
          <a:xfrm>
            <a:off x="5390137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1</a:t>
            </a:r>
            <a:endParaRPr lang="en-US" b="1">
              <a:latin typeface="Rockwell" panose="02060603020205020403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566696" y="1443185"/>
            <a:ext cx="774497" cy="774497"/>
          </a:xfrm>
          <a:prstGeom prst="ellipse">
            <a:avLst/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solidFill>
                  <a:srgbClr val="1A1A25"/>
                </a:solidFill>
                <a:latin typeface="Rockwell" panose="02060603020205020403" pitchFamily="18" charset="0"/>
              </a:rPr>
              <a:t>2</a:t>
            </a:r>
            <a:endParaRPr lang="en-US" sz="3600">
              <a:solidFill>
                <a:srgbClr val="1A1A25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7743255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3</a:t>
            </a:r>
            <a:endParaRPr lang="en-US" sz="3600"/>
          </a:p>
        </p:txBody>
      </p:sp>
      <p:sp>
        <p:nvSpPr>
          <p:cNvPr id="27" name="Oval 26"/>
          <p:cNvSpPr/>
          <p:nvPr/>
        </p:nvSpPr>
        <p:spPr>
          <a:xfrm>
            <a:off x="8919814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4</a:t>
            </a:r>
            <a:endParaRPr lang="en-US" sz="3600"/>
          </a:p>
        </p:txBody>
      </p:sp>
      <p:sp>
        <p:nvSpPr>
          <p:cNvPr id="28" name="Oval 27"/>
          <p:cNvSpPr/>
          <p:nvPr/>
        </p:nvSpPr>
        <p:spPr>
          <a:xfrm>
            <a:off x="10096373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5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161990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88" y="4505706"/>
            <a:ext cx="3135715" cy="2020607"/>
          </a:xfrm>
          <a:prstGeom prst="rect">
            <a:avLst/>
          </a:prstGeom>
        </p:spPr>
      </p:pic>
      <p:cxnSp>
        <p:nvCxnSpPr>
          <p:cNvPr id="44" name="Straight Connector 43"/>
          <p:cNvCxnSpPr/>
          <p:nvPr/>
        </p:nvCxnSpPr>
        <p:spPr>
          <a:xfrm flipV="1">
            <a:off x="4162625" y="1443185"/>
            <a:ext cx="0" cy="4890995"/>
          </a:xfrm>
          <a:prstGeom prst="line">
            <a:avLst/>
          </a:prstGeom>
          <a:ln w="76200" cap="rnd">
            <a:solidFill>
              <a:srgbClr val="1A1A2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8647">
            <a:off x="371833" y="1452790"/>
            <a:ext cx="2095919" cy="14532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7609">
            <a:off x="1561620" y="2695055"/>
            <a:ext cx="2130065" cy="1414496"/>
          </a:xfrm>
          <a:prstGeom prst="rect">
            <a:avLst/>
          </a:prstGeom>
          <a:ln w="76200" cap="rnd">
            <a:solidFill>
              <a:schemeClr val="bg1"/>
            </a:solidFill>
            <a:prstDash val="sysDash"/>
          </a:ln>
        </p:spPr>
      </p:pic>
      <p:sp>
        <p:nvSpPr>
          <p:cNvPr id="24" name="Rounded Rectangle 23"/>
          <p:cNvSpPr/>
          <p:nvPr/>
        </p:nvSpPr>
        <p:spPr>
          <a:xfrm>
            <a:off x="4801857" y="2644585"/>
            <a:ext cx="6657293" cy="3689595"/>
          </a:xfrm>
          <a:prstGeom prst="roundRect">
            <a:avLst>
              <a:gd name="adj" fmla="val 41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801857" y="2644584"/>
            <a:ext cx="6657293" cy="3689595"/>
          </a:xfrm>
          <a:prstGeom prst="roundRect">
            <a:avLst>
              <a:gd name="adj" fmla="val 41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rgbClr val="1A1A25"/>
                </a:solidFill>
                <a:latin typeface="Rockwell" panose="02060603020205020403" pitchFamily="18" charset="0"/>
              </a:rPr>
              <a:t>What</a:t>
            </a:r>
            <a:r>
              <a:rPr lang="en-US" sz="4000">
                <a:solidFill>
                  <a:srgbClr val="1A1A25"/>
                </a:solidFill>
                <a:latin typeface="Rockwell" panose="02060603020205020403" pitchFamily="18" charset="0"/>
              </a:rPr>
              <a:t> </a:t>
            </a:r>
            <a:r>
              <a:rPr lang="en-US" sz="4400" b="1">
                <a:solidFill>
                  <a:srgbClr val="1A1A25"/>
                </a:solidFill>
                <a:latin typeface="Rockwell" panose="02060603020205020403" pitchFamily="18" charset="0"/>
              </a:rPr>
              <a:t>recommendations</a:t>
            </a:r>
            <a:r>
              <a:rPr lang="en-US" sz="4000">
                <a:solidFill>
                  <a:srgbClr val="1A1A25"/>
                </a:solidFill>
                <a:latin typeface="Rockwell" panose="02060603020205020403" pitchFamily="18" charset="0"/>
              </a:rPr>
              <a:t> </a:t>
            </a:r>
            <a:r>
              <a:rPr lang="en-US" sz="3600">
                <a:solidFill>
                  <a:srgbClr val="1A1A25"/>
                </a:solidFill>
                <a:latin typeface="Rockwell" panose="02060603020205020403" pitchFamily="18" charset="0"/>
              </a:rPr>
              <a:t>are being made for the current year?</a:t>
            </a:r>
          </a:p>
        </p:txBody>
      </p:sp>
      <p:sp>
        <p:nvSpPr>
          <p:cNvPr id="18" name="Oval 17"/>
          <p:cNvSpPr/>
          <p:nvPr/>
        </p:nvSpPr>
        <p:spPr>
          <a:xfrm>
            <a:off x="5390137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1</a:t>
            </a:r>
            <a:endParaRPr lang="en-US" b="1">
              <a:latin typeface="Rockwell" panose="02060603020205020403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566696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2</a:t>
            </a:r>
            <a:endParaRPr lang="en-US" sz="3600"/>
          </a:p>
        </p:txBody>
      </p:sp>
      <p:sp>
        <p:nvSpPr>
          <p:cNvPr id="25" name="Oval 24"/>
          <p:cNvSpPr/>
          <p:nvPr/>
        </p:nvSpPr>
        <p:spPr>
          <a:xfrm>
            <a:off x="7743255" y="1443185"/>
            <a:ext cx="774497" cy="774497"/>
          </a:xfrm>
          <a:prstGeom prst="ellipse">
            <a:avLst/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solidFill>
                  <a:srgbClr val="1A1A25"/>
                </a:solidFill>
                <a:latin typeface="Rockwell" panose="02060603020205020403" pitchFamily="18" charset="0"/>
              </a:rPr>
              <a:t>3</a:t>
            </a:r>
            <a:endParaRPr lang="en-US" sz="3600">
              <a:solidFill>
                <a:srgbClr val="1A1A25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8919814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4</a:t>
            </a:r>
            <a:endParaRPr lang="en-US" sz="3600"/>
          </a:p>
        </p:txBody>
      </p:sp>
      <p:sp>
        <p:nvSpPr>
          <p:cNvPr id="28" name="Oval 27"/>
          <p:cNvSpPr/>
          <p:nvPr/>
        </p:nvSpPr>
        <p:spPr>
          <a:xfrm>
            <a:off x="10096373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5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308936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88" y="4505706"/>
            <a:ext cx="3135715" cy="2020607"/>
          </a:xfrm>
          <a:prstGeom prst="rect">
            <a:avLst/>
          </a:prstGeom>
        </p:spPr>
      </p:pic>
      <p:cxnSp>
        <p:nvCxnSpPr>
          <p:cNvPr id="44" name="Straight Connector 43"/>
          <p:cNvCxnSpPr/>
          <p:nvPr/>
        </p:nvCxnSpPr>
        <p:spPr>
          <a:xfrm flipV="1">
            <a:off x="4162625" y="1443185"/>
            <a:ext cx="0" cy="4890995"/>
          </a:xfrm>
          <a:prstGeom prst="line">
            <a:avLst/>
          </a:prstGeom>
          <a:ln w="76200" cap="rnd">
            <a:solidFill>
              <a:srgbClr val="1A1A2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8647">
            <a:off x="371833" y="1452790"/>
            <a:ext cx="2095919" cy="14532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7609">
            <a:off x="1561620" y="2695055"/>
            <a:ext cx="2130065" cy="1414496"/>
          </a:xfrm>
          <a:prstGeom prst="rect">
            <a:avLst/>
          </a:prstGeom>
          <a:ln w="76200" cap="rnd">
            <a:solidFill>
              <a:schemeClr val="bg1"/>
            </a:solidFill>
            <a:prstDash val="sysDash"/>
          </a:ln>
        </p:spPr>
      </p:pic>
      <p:sp>
        <p:nvSpPr>
          <p:cNvPr id="24" name="Rounded Rectangle 23"/>
          <p:cNvSpPr/>
          <p:nvPr/>
        </p:nvSpPr>
        <p:spPr>
          <a:xfrm>
            <a:off x="4801857" y="2644585"/>
            <a:ext cx="6657293" cy="3689595"/>
          </a:xfrm>
          <a:prstGeom prst="roundRect">
            <a:avLst>
              <a:gd name="adj" fmla="val 41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801857" y="2660908"/>
            <a:ext cx="6657293" cy="3689595"/>
          </a:xfrm>
          <a:prstGeom prst="roundRect">
            <a:avLst>
              <a:gd name="adj" fmla="val 41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rgbClr val="1A1A25"/>
                </a:solidFill>
                <a:latin typeface="Rockwell" panose="02060603020205020403" pitchFamily="18" charset="0"/>
              </a:rPr>
              <a:t>What opportunities are there for </a:t>
            </a:r>
            <a:r>
              <a:rPr lang="en-US" sz="4000" b="1">
                <a:solidFill>
                  <a:srgbClr val="1A1A25"/>
                </a:solidFill>
                <a:latin typeface="Rockwell" panose="02060603020205020403" pitchFamily="18" charset="0"/>
              </a:rPr>
              <a:t>continued improvement with regard to program management or logistics</a:t>
            </a:r>
            <a:r>
              <a:rPr lang="en-US" sz="4000">
                <a:solidFill>
                  <a:srgbClr val="1A1A25"/>
                </a:solidFill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8" name="Oval 17"/>
          <p:cNvSpPr/>
          <p:nvPr/>
        </p:nvSpPr>
        <p:spPr>
          <a:xfrm>
            <a:off x="5390137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1</a:t>
            </a:r>
            <a:endParaRPr lang="en-US" b="1">
              <a:latin typeface="Rockwell" panose="02060603020205020403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566696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2</a:t>
            </a:r>
            <a:endParaRPr lang="en-US" sz="3600"/>
          </a:p>
        </p:txBody>
      </p:sp>
      <p:sp>
        <p:nvSpPr>
          <p:cNvPr id="25" name="Oval 24"/>
          <p:cNvSpPr/>
          <p:nvPr/>
        </p:nvSpPr>
        <p:spPr>
          <a:xfrm>
            <a:off x="7743255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3</a:t>
            </a:r>
            <a:endParaRPr lang="en-US" sz="3600"/>
          </a:p>
        </p:txBody>
      </p:sp>
      <p:sp>
        <p:nvSpPr>
          <p:cNvPr id="27" name="Oval 26"/>
          <p:cNvSpPr/>
          <p:nvPr/>
        </p:nvSpPr>
        <p:spPr>
          <a:xfrm>
            <a:off x="8919814" y="1443185"/>
            <a:ext cx="774497" cy="774497"/>
          </a:xfrm>
          <a:prstGeom prst="ellipse">
            <a:avLst/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solidFill>
                  <a:srgbClr val="1A1A25"/>
                </a:solidFill>
                <a:latin typeface="Rockwell" panose="02060603020205020403" pitchFamily="18" charset="0"/>
              </a:rPr>
              <a:t>4</a:t>
            </a:r>
            <a:endParaRPr lang="en-US" sz="3600">
              <a:solidFill>
                <a:srgbClr val="1A1A25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10096373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5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81884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88" y="4505706"/>
            <a:ext cx="3135715" cy="2020607"/>
          </a:xfrm>
          <a:prstGeom prst="rect">
            <a:avLst/>
          </a:prstGeom>
        </p:spPr>
      </p:pic>
      <p:cxnSp>
        <p:nvCxnSpPr>
          <p:cNvPr id="44" name="Straight Connector 43"/>
          <p:cNvCxnSpPr/>
          <p:nvPr/>
        </p:nvCxnSpPr>
        <p:spPr>
          <a:xfrm flipV="1">
            <a:off x="4162625" y="1443185"/>
            <a:ext cx="0" cy="4890995"/>
          </a:xfrm>
          <a:prstGeom prst="line">
            <a:avLst/>
          </a:prstGeom>
          <a:ln w="76200" cap="rnd">
            <a:solidFill>
              <a:srgbClr val="1A1A2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8647">
            <a:off x="371833" y="1452790"/>
            <a:ext cx="2095919" cy="14532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7609">
            <a:off x="1561620" y="2695055"/>
            <a:ext cx="2130065" cy="1414496"/>
          </a:xfrm>
          <a:prstGeom prst="rect">
            <a:avLst/>
          </a:prstGeom>
          <a:ln w="76200" cap="rnd">
            <a:solidFill>
              <a:schemeClr val="bg1"/>
            </a:solidFill>
            <a:prstDash val="sysDash"/>
          </a:ln>
        </p:spPr>
      </p:pic>
      <p:sp>
        <p:nvSpPr>
          <p:cNvPr id="24" name="Rounded Rectangle 23"/>
          <p:cNvSpPr/>
          <p:nvPr/>
        </p:nvSpPr>
        <p:spPr>
          <a:xfrm>
            <a:off x="4801857" y="2644585"/>
            <a:ext cx="6657293" cy="3689595"/>
          </a:xfrm>
          <a:prstGeom prst="roundRect">
            <a:avLst>
              <a:gd name="adj" fmla="val 41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801857" y="2644584"/>
            <a:ext cx="6657293" cy="3689595"/>
          </a:xfrm>
          <a:prstGeom prst="roundRect">
            <a:avLst>
              <a:gd name="adj" fmla="val 41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rgbClr val="1A1A25"/>
                </a:solidFill>
                <a:latin typeface="Rockwell" panose="02060603020205020403" pitchFamily="18" charset="0"/>
              </a:rPr>
              <a:t>What opportunities are there to</a:t>
            </a:r>
            <a:r>
              <a:rPr lang="en-US" sz="4000">
                <a:solidFill>
                  <a:srgbClr val="1A1A25"/>
                </a:solidFill>
                <a:latin typeface="Rockwell" panose="02060603020205020403" pitchFamily="18" charset="0"/>
              </a:rPr>
              <a:t> </a:t>
            </a:r>
            <a:r>
              <a:rPr lang="en-US" sz="4400" b="1">
                <a:solidFill>
                  <a:srgbClr val="1A1A25"/>
                </a:solidFill>
                <a:latin typeface="Rockwell" panose="02060603020205020403" pitchFamily="18" charset="0"/>
              </a:rPr>
              <a:t>improve instructional planning and practice</a:t>
            </a:r>
            <a:r>
              <a:rPr lang="en-US" sz="4000">
                <a:solidFill>
                  <a:srgbClr val="1A1A25"/>
                </a:solidFill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8" name="Oval 17"/>
          <p:cNvSpPr/>
          <p:nvPr/>
        </p:nvSpPr>
        <p:spPr>
          <a:xfrm>
            <a:off x="5390137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1</a:t>
            </a:r>
            <a:endParaRPr lang="en-US" b="1">
              <a:latin typeface="Rockwell" panose="02060603020205020403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566696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2</a:t>
            </a:r>
            <a:endParaRPr lang="en-US" sz="3600"/>
          </a:p>
        </p:txBody>
      </p:sp>
      <p:sp>
        <p:nvSpPr>
          <p:cNvPr id="25" name="Oval 24"/>
          <p:cNvSpPr/>
          <p:nvPr/>
        </p:nvSpPr>
        <p:spPr>
          <a:xfrm>
            <a:off x="7743255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3</a:t>
            </a:r>
            <a:endParaRPr lang="en-US" sz="3600"/>
          </a:p>
        </p:txBody>
      </p:sp>
      <p:sp>
        <p:nvSpPr>
          <p:cNvPr id="27" name="Oval 26"/>
          <p:cNvSpPr/>
          <p:nvPr/>
        </p:nvSpPr>
        <p:spPr>
          <a:xfrm>
            <a:off x="8919814" y="1443185"/>
            <a:ext cx="774497" cy="774497"/>
          </a:xfrm>
          <a:prstGeom prst="ellipse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Rockwell" panose="02060603020205020403" pitchFamily="18" charset="0"/>
              </a:rPr>
              <a:t>4</a:t>
            </a:r>
            <a:endParaRPr lang="en-US" sz="3600"/>
          </a:p>
        </p:txBody>
      </p:sp>
      <p:sp>
        <p:nvSpPr>
          <p:cNvPr id="28" name="Oval 27"/>
          <p:cNvSpPr/>
          <p:nvPr/>
        </p:nvSpPr>
        <p:spPr>
          <a:xfrm>
            <a:off x="10096373" y="1443185"/>
            <a:ext cx="774497" cy="774497"/>
          </a:xfrm>
          <a:prstGeom prst="ellipse">
            <a:avLst/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solidFill>
                  <a:srgbClr val="1A1A25"/>
                </a:solidFill>
                <a:latin typeface="Rockwell" panose="02060603020205020403" pitchFamily="18" charset="0"/>
              </a:rPr>
              <a:t>5</a:t>
            </a:r>
            <a:endParaRPr lang="en-US" sz="3600">
              <a:solidFill>
                <a:srgbClr val="1A1A2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9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309" y="2253935"/>
            <a:ext cx="5074557" cy="3384686"/>
          </a:xfrm>
          <a:prstGeom prst="rect">
            <a:avLst/>
          </a:prstGeom>
          <a:ln w="76200" cap="rnd">
            <a:solidFill>
              <a:srgbClr val="1A1A25"/>
            </a:solidFill>
            <a:prstDash val="solid"/>
          </a:ln>
        </p:spPr>
      </p:pic>
      <p:sp>
        <p:nvSpPr>
          <p:cNvPr id="24" name="Round Same Side Corner Rectangle 23"/>
          <p:cNvSpPr/>
          <p:nvPr/>
        </p:nvSpPr>
        <p:spPr>
          <a:xfrm rot="20998760">
            <a:off x="677832" y="1685951"/>
            <a:ext cx="3295354" cy="852312"/>
          </a:xfrm>
          <a:prstGeom prst="round2SameRect">
            <a:avLst>
              <a:gd name="adj1" fmla="val 11621"/>
              <a:gd name="adj2" fmla="val 9952"/>
            </a:avLst>
          </a:prstGeom>
          <a:solidFill>
            <a:srgbClr val="5F2E23"/>
          </a:solidFill>
          <a:ln w="76200" cap="rnd">
            <a:solidFill>
              <a:srgbClr val="FEAE0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solidFill>
                  <a:srgbClr val="F1E2A0"/>
                </a:solidFill>
                <a:latin typeface="Rockwell" panose="02060603020205020403" pitchFamily="18" charset="0"/>
              </a:rPr>
              <a:t>Descriptives</a:t>
            </a:r>
            <a:endParaRPr lang="en-US" sz="2800" b="1">
              <a:solidFill>
                <a:srgbClr val="F1E2A0"/>
              </a:solidFill>
              <a:latin typeface="Rockwell" panose="02060603020205020403" pitchFamily="18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247587" y="2253936"/>
            <a:ext cx="7100210" cy="3284798"/>
            <a:chOff x="4247587" y="2253936"/>
            <a:chExt cx="7100210" cy="3284798"/>
          </a:xfrm>
        </p:grpSpPr>
        <p:cxnSp>
          <p:nvCxnSpPr>
            <p:cNvPr id="5" name="Curved Connector 4"/>
            <p:cNvCxnSpPr>
              <a:stCxn id="12" idx="0"/>
              <a:endCxn id="18" idx="0"/>
            </p:cNvCxnSpPr>
            <p:nvPr/>
          </p:nvCxnSpPr>
          <p:spPr>
            <a:xfrm rot="16200000" flipH="1">
              <a:off x="6299812" y="201711"/>
              <a:ext cx="339882" cy="4444331"/>
            </a:xfrm>
            <a:prstGeom prst="curvedConnector3">
              <a:avLst>
                <a:gd name="adj1" fmla="val -223862"/>
              </a:avLst>
            </a:prstGeom>
            <a:ln w="133350">
              <a:solidFill>
                <a:srgbClr val="1A1A25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48647">
              <a:off x="7513592" y="2589229"/>
              <a:ext cx="2536062" cy="1758441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77609">
              <a:off x="8770418" y="3827193"/>
              <a:ext cx="2577379" cy="1711541"/>
            </a:xfrm>
            <a:prstGeom prst="rect">
              <a:avLst/>
            </a:prstGeom>
            <a:ln w="76200" cap="rnd">
              <a:solidFill>
                <a:schemeClr val="bg1"/>
              </a:solidFill>
              <a:prstDash val="sysDash"/>
            </a:ln>
          </p:spPr>
        </p:pic>
      </p:grpSp>
      <p:sp>
        <p:nvSpPr>
          <p:cNvPr id="26" name="Round Same Side Corner Rectangle 25"/>
          <p:cNvSpPr/>
          <p:nvPr/>
        </p:nvSpPr>
        <p:spPr>
          <a:xfrm rot="396629">
            <a:off x="666919" y="2627491"/>
            <a:ext cx="3295354" cy="852312"/>
          </a:xfrm>
          <a:prstGeom prst="round2SameRect">
            <a:avLst>
              <a:gd name="adj1" fmla="val 11621"/>
              <a:gd name="adj2" fmla="val 9952"/>
            </a:avLst>
          </a:prstGeom>
          <a:solidFill>
            <a:srgbClr val="5F2E23"/>
          </a:solidFill>
          <a:ln w="76200" cap="rnd">
            <a:solidFill>
              <a:srgbClr val="FEAE0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solidFill>
                  <a:srgbClr val="F1E2A0"/>
                </a:solidFill>
                <a:latin typeface="Rockwell" panose="02060603020205020403" pitchFamily="18" charset="0"/>
              </a:rPr>
              <a:t>Comments</a:t>
            </a:r>
            <a:endParaRPr lang="en-US" sz="2800" b="1">
              <a:solidFill>
                <a:srgbClr val="F1E2A0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61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>
                  <a:solidFill>
                    <a:srgbClr val="F1E2A0"/>
                  </a:solidFill>
                  <a:latin typeface="Rockwell" panose="02060603020205020403" pitchFamily="18" charset="0"/>
                </a:rPr>
                <a:t>How </a:t>
              </a:r>
              <a:r>
                <a:rPr lang="en-US" sz="3600" b="1">
                  <a:solidFill>
                    <a:schemeClr val="bg1"/>
                  </a:solidFill>
                  <a:latin typeface="Rockwell" panose="02060603020205020403" pitchFamily="18" charset="0"/>
                </a:rPr>
                <a:t>familiar</a:t>
              </a:r>
              <a:r>
                <a:rPr lang="en-US" sz="3600">
                  <a:solidFill>
                    <a:srgbClr val="F1E2A0"/>
                  </a:solidFill>
                  <a:latin typeface="Rockwell" panose="02060603020205020403" pitchFamily="18" charset="0"/>
                </a:rPr>
                <a:t> are you with…</a:t>
              </a:r>
              <a:endParaRPr lang="en-US" sz="4000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sp>
        <p:nvSpPr>
          <p:cNvPr id="13" name="Rounded Rectangle 12"/>
          <p:cNvSpPr/>
          <p:nvPr/>
        </p:nvSpPr>
        <p:spPr>
          <a:xfrm>
            <a:off x="5359849" y="2351625"/>
            <a:ext cx="6272331" cy="612739"/>
          </a:xfrm>
          <a:prstGeom prst="roundRect">
            <a:avLst>
              <a:gd name="adj" fmla="val 500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6" name="Group 95"/>
          <p:cNvGrpSpPr/>
          <p:nvPr/>
        </p:nvGrpSpPr>
        <p:grpSpPr>
          <a:xfrm>
            <a:off x="5359849" y="2351625"/>
            <a:ext cx="4579557" cy="612738"/>
            <a:chOff x="4291282" y="2351626"/>
            <a:chExt cx="5312664" cy="612738"/>
          </a:xfrm>
        </p:grpSpPr>
        <p:sp>
          <p:nvSpPr>
            <p:cNvPr id="19" name="Rounded Rectangle 18"/>
            <p:cNvSpPr/>
            <p:nvPr/>
          </p:nvSpPr>
          <p:spPr>
            <a:xfrm>
              <a:off x="4291282" y="2351626"/>
              <a:ext cx="5312664" cy="612738"/>
            </a:xfrm>
            <a:prstGeom prst="roundRect">
              <a:avLst>
                <a:gd name="adj" fmla="val 50000"/>
              </a:avLst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048856" y="2396385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73%</a:t>
              </a: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5359849" y="2351625"/>
            <a:ext cx="3506462" cy="612738"/>
            <a:chOff x="4291282" y="2351626"/>
            <a:chExt cx="4242818" cy="612738"/>
          </a:xfrm>
        </p:grpSpPr>
        <p:sp>
          <p:nvSpPr>
            <p:cNvPr id="18" name="Rounded Rectangle 17"/>
            <p:cNvSpPr/>
            <p:nvPr/>
          </p:nvSpPr>
          <p:spPr>
            <a:xfrm>
              <a:off x="4291282" y="2351626"/>
              <a:ext cx="4242816" cy="612738"/>
            </a:xfrm>
            <a:prstGeom prst="roundRect">
              <a:avLst>
                <a:gd name="adj" fmla="val 50000"/>
              </a:avLst>
            </a:prstGeom>
            <a:solidFill>
              <a:srgbClr val="A778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6979010" y="2396385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56%</a:t>
              </a:r>
            </a:p>
          </p:txBody>
        </p:sp>
      </p:grpSp>
      <p:sp>
        <p:nvSpPr>
          <p:cNvPr id="23" name="Rounded Rectangle 22"/>
          <p:cNvSpPr/>
          <p:nvPr/>
        </p:nvSpPr>
        <p:spPr>
          <a:xfrm>
            <a:off x="5359849" y="3226546"/>
            <a:ext cx="6272331" cy="612739"/>
          </a:xfrm>
          <a:prstGeom prst="roundRect">
            <a:avLst>
              <a:gd name="adj" fmla="val 500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96"/>
          <p:cNvGrpSpPr/>
          <p:nvPr/>
        </p:nvGrpSpPr>
        <p:grpSpPr>
          <a:xfrm>
            <a:off x="5359849" y="3226544"/>
            <a:ext cx="5584641" cy="612738"/>
            <a:chOff x="4291282" y="3226545"/>
            <a:chExt cx="6089904" cy="612738"/>
          </a:xfrm>
        </p:grpSpPr>
        <p:sp>
          <p:nvSpPr>
            <p:cNvPr id="24" name="Rounded Rectangle 23"/>
            <p:cNvSpPr/>
            <p:nvPr/>
          </p:nvSpPr>
          <p:spPr>
            <a:xfrm>
              <a:off x="4291282" y="3226545"/>
              <a:ext cx="6089904" cy="612738"/>
            </a:xfrm>
            <a:prstGeom prst="roundRect">
              <a:avLst>
                <a:gd name="adj" fmla="val 50000"/>
              </a:avLst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8826096" y="3271304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89%</a:t>
              </a: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5359849" y="3226544"/>
            <a:ext cx="3999141" cy="612738"/>
            <a:chOff x="4234636" y="3226545"/>
            <a:chExt cx="4838960" cy="612738"/>
          </a:xfrm>
        </p:grpSpPr>
        <p:sp>
          <p:nvSpPr>
            <p:cNvPr id="25" name="Rounded Rectangle 24"/>
            <p:cNvSpPr/>
            <p:nvPr/>
          </p:nvSpPr>
          <p:spPr>
            <a:xfrm>
              <a:off x="4234636" y="3226545"/>
              <a:ext cx="4838958" cy="612738"/>
            </a:xfrm>
            <a:prstGeom prst="roundRect">
              <a:avLst>
                <a:gd name="adj" fmla="val 50000"/>
              </a:avLst>
            </a:prstGeom>
            <a:solidFill>
              <a:srgbClr val="A778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7518506" y="3271304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63%</a:t>
              </a:r>
            </a:p>
          </p:txBody>
        </p:sp>
      </p:grpSp>
      <p:sp>
        <p:nvSpPr>
          <p:cNvPr id="44" name="Rounded Rectangle 43"/>
          <p:cNvSpPr/>
          <p:nvPr/>
        </p:nvSpPr>
        <p:spPr>
          <a:xfrm>
            <a:off x="5359849" y="4101465"/>
            <a:ext cx="6272331" cy="612739"/>
          </a:xfrm>
          <a:prstGeom prst="roundRect">
            <a:avLst>
              <a:gd name="adj" fmla="val 500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8" name="Group 97"/>
          <p:cNvGrpSpPr/>
          <p:nvPr/>
        </p:nvGrpSpPr>
        <p:grpSpPr>
          <a:xfrm>
            <a:off x="5359849" y="4101465"/>
            <a:ext cx="5584641" cy="612738"/>
            <a:chOff x="4291282" y="4101465"/>
            <a:chExt cx="5696712" cy="612738"/>
          </a:xfrm>
        </p:grpSpPr>
        <p:sp>
          <p:nvSpPr>
            <p:cNvPr id="45" name="Rounded Rectangle 44"/>
            <p:cNvSpPr/>
            <p:nvPr/>
          </p:nvSpPr>
          <p:spPr>
            <a:xfrm>
              <a:off x="4291282" y="4101465"/>
              <a:ext cx="5696712" cy="612738"/>
            </a:xfrm>
            <a:prstGeom prst="roundRect">
              <a:avLst>
                <a:gd name="adj" fmla="val 50000"/>
              </a:avLst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8432904" y="4146224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89%</a:t>
              </a: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5359849" y="4101465"/>
            <a:ext cx="3264637" cy="612738"/>
            <a:chOff x="4291282" y="4101465"/>
            <a:chExt cx="3950210" cy="612738"/>
          </a:xfrm>
        </p:grpSpPr>
        <p:sp>
          <p:nvSpPr>
            <p:cNvPr id="46" name="Rounded Rectangle 45"/>
            <p:cNvSpPr/>
            <p:nvPr/>
          </p:nvSpPr>
          <p:spPr>
            <a:xfrm>
              <a:off x="4291282" y="4101465"/>
              <a:ext cx="3950208" cy="612738"/>
            </a:xfrm>
            <a:prstGeom prst="roundRect">
              <a:avLst>
                <a:gd name="adj" fmla="val 50000"/>
              </a:avLst>
            </a:prstGeom>
            <a:solidFill>
              <a:srgbClr val="A778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686402" y="4146224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52%</a:t>
              </a:r>
            </a:p>
          </p:txBody>
        </p:sp>
      </p:grpSp>
      <p:sp>
        <p:nvSpPr>
          <p:cNvPr id="50" name="Rounded Rectangle 49"/>
          <p:cNvSpPr/>
          <p:nvPr/>
        </p:nvSpPr>
        <p:spPr>
          <a:xfrm>
            <a:off x="5359849" y="4976385"/>
            <a:ext cx="6272331" cy="612739"/>
          </a:xfrm>
          <a:prstGeom prst="roundRect">
            <a:avLst>
              <a:gd name="adj" fmla="val 500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9" name="Group 98"/>
          <p:cNvGrpSpPr/>
          <p:nvPr/>
        </p:nvGrpSpPr>
        <p:grpSpPr>
          <a:xfrm>
            <a:off x="5359849" y="4976385"/>
            <a:ext cx="5516628" cy="612738"/>
            <a:chOff x="4291282" y="4976385"/>
            <a:chExt cx="5440680" cy="612738"/>
          </a:xfrm>
        </p:grpSpPr>
        <p:sp>
          <p:nvSpPr>
            <p:cNvPr id="51" name="Rounded Rectangle 50"/>
            <p:cNvSpPr/>
            <p:nvPr/>
          </p:nvSpPr>
          <p:spPr>
            <a:xfrm>
              <a:off x="4291282" y="4976385"/>
              <a:ext cx="5440680" cy="612738"/>
            </a:xfrm>
            <a:prstGeom prst="roundRect">
              <a:avLst>
                <a:gd name="adj" fmla="val 50000"/>
              </a:avLst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8176872" y="5021144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88%</a:t>
              </a: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5359849" y="4976385"/>
            <a:ext cx="2758316" cy="612738"/>
            <a:chOff x="4291282" y="4976385"/>
            <a:chExt cx="3337562" cy="612738"/>
          </a:xfrm>
        </p:grpSpPr>
        <p:sp>
          <p:nvSpPr>
            <p:cNvPr id="52" name="Rounded Rectangle 51"/>
            <p:cNvSpPr/>
            <p:nvPr/>
          </p:nvSpPr>
          <p:spPr>
            <a:xfrm>
              <a:off x="4291282" y="4976385"/>
              <a:ext cx="3337560" cy="612738"/>
            </a:xfrm>
            <a:prstGeom prst="roundRect">
              <a:avLst>
                <a:gd name="adj" fmla="val 50000"/>
              </a:avLst>
            </a:prstGeom>
            <a:solidFill>
              <a:srgbClr val="A778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6073754" y="5021144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44%</a:t>
              </a:r>
            </a:p>
          </p:txBody>
        </p:sp>
      </p:grpSp>
      <p:sp>
        <p:nvSpPr>
          <p:cNvPr id="56" name="Rounded Rectangle 55"/>
          <p:cNvSpPr/>
          <p:nvPr/>
        </p:nvSpPr>
        <p:spPr>
          <a:xfrm>
            <a:off x="5359849" y="5851305"/>
            <a:ext cx="6272331" cy="612739"/>
          </a:xfrm>
          <a:prstGeom prst="roundRect">
            <a:avLst>
              <a:gd name="adj" fmla="val 500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0" name="Group 99"/>
          <p:cNvGrpSpPr/>
          <p:nvPr/>
        </p:nvGrpSpPr>
        <p:grpSpPr>
          <a:xfrm>
            <a:off x="5359849" y="5851302"/>
            <a:ext cx="5267246" cy="612738"/>
            <a:chOff x="4291282" y="5851304"/>
            <a:chExt cx="5678424" cy="612738"/>
          </a:xfrm>
        </p:grpSpPr>
        <p:sp>
          <p:nvSpPr>
            <p:cNvPr id="57" name="Rounded Rectangle 56"/>
            <p:cNvSpPr/>
            <p:nvPr/>
          </p:nvSpPr>
          <p:spPr>
            <a:xfrm>
              <a:off x="4291282" y="5851304"/>
              <a:ext cx="5678424" cy="612738"/>
            </a:xfrm>
            <a:prstGeom prst="roundRect">
              <a:avLst>
                <a:gd name="adj" fmla="val 50000"/>
              </a:avLst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8414616" y="5896063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84%</a:t>
              </a: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5359849" y="5851302"/>
            <a:ext cx="2947240" cy="612738"/>
            <a:chOff x="4291282" y="5851304"/>
            <a:chExt cx="3657600" cy="612738"/>
          </a:xfrm>
        </p:grpSpPr>
        <p:sp>
          <p:nvSpPr>
            <p:cNvPr id="58" name="Rounded Rectangle 57"/>
            <p:cNvSpPr/>
            <p:nvPr/>
          </p:nvSpPr>
          <p:spPr>
            <a:xfrm>
              <a:off x="4291282" y="5851304"/>
              <a:ext cx="3657600" cy="612738"/>
            </a:xfrm>
            <a:prstGeom prst="roundRect">
              <a:avLst>
                <a:gd name="adj" fmla="val 50000"/>
              </a:avLst>
            </a:prstGeom>
            <a:solidFill>
              <a:srgbClr val="A778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6393791" y="5896063"/>
              <a:ext cx="155509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47%</a:t>
              </a:r>
            </a:p>
          </p:txBody>
        </p:sp>
      </p:grpSp>
      <p:sp>
        <p:nvSpPr>
          <p:cNvPr id="107" name="Rectangle 106"/>
          <p:cNvSpPr/>
          <p:nvPr/>
        </p:nvSpPr>
        <p:spPr>
          <a:xfrm>
            <a:off x="8761583" y="210463"/>
            <a:ext cx="30547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200" b="1" i="1">
                <a:solidFill>
                  <a:srgbClr val="F1E2A0"/>
                </a:solidFill>
                <a:cs typeface="Arial" panose="020B0604020202020204" pitchFamily="34" charset="0"/>
              </a:rPr>
              <a:t>N</a:t>
            </a:r>
            <a:r>
              <a:rPr lang="en-US" sz="3200" b="1">
                <a:solidFill>
                  <a:srgbClr val="F1E2A0"/>
                </a:solidFill>
                <a:cs typeface="Arial" panose="020B0604020202020204" pitchFamily="34" charset="0"/>
              </a:rPr>
              <a:t> = 16</a:t>
            </a:r>
          </a:p>
        </p:txBody>
      </p:sp>
      <p:pic>
        <p:nvPicPr>
          <p:cNvPr id="78" name="Picture 7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393" y="2383675"/>
            <a:ext cx="548640" cy="548640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393" y="3258595"/>
            <a:ext cx="548640" cy="548640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393" y="4133515"/>
            <a:ext cx="548640" cy="548640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393" y="5008435"/>
            <a:ext cx="548640" cy="548640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393" y="5883353"/>
            <a:ext cx="548640" cy="548640"/>
          </a:xfrm>
          <a:prstGeom prst="rect">
            <a:avLst/>
          </a:prstGeom>
        </p:spPr>
      </p:pic>
      <p:sp>
        <p:nvSpPr>
          <p:cNvPr id="88" name="Rounded Rectangle 87"/>
          <p:cNvSpPr/>
          <p:nvPr/>
        </p:nvSpPr>
        <p:spPr>
          <a:xfrm>
            <a:off x="448995" y="2322033"/>
            <a:ext cx="3797989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Backward design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148331" y="3200906"/>
            <a:ext cx="4098653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ACTFL Guidelines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1591733" y="4063432"/>
            <a:ext cx="2655250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ACTFL OPI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715869" y="4950747"/>
            <a:ext cx="3534138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Eliciting speech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1119202" y="5813273"/>
            <a:ext cx="3127781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Rating an OPI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332" y="1107554"/>
            <a:ext cx="2365785" cy="103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9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>
                  <a:solidFill>
                    <a:srgbClr val="F1E2A0"/>
                  </a:solidFill>
                  <a:latin typeface="Rockwell" panose="02060603020205020403" pitchFamily="18" charset="0"/>
                </a:rPr>
                <a:t>How </a:t>
              </a:r>
              <a:r>
                <a:rPr lang="en-US" sz="3600" b="1">
                  <a:solidFill>
                    <a:schemeClr val="bg1"/>
                  </a:solidFill>
                  <a:latin typeface="Rockwell" panose="02060603020205020403" pitchFamily="18" charset="0"/>
                </a:rPr>
                <a:t>comfortable</a:t>
              </a:r>
              <a:r>
                <a:rPr lang="en-US" sz="3600">
                  <a:solidFill>
                    <a:srgbClr val="F1E2A0"/>
                  </a:solidFill>
                  <a:latin typeface="Rockwell" panose="02060603020205020403" pitchFamily="18" charset="0"/>
                </a:rPr>
                <a:t> are you…</a:t>
              </a:r>
              <a:endParaRPr lang="en-US" sz="4000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sp>
        <p:nvSpPr>
          <p:cNvPr id="13" name="Rounded Rectangle 12"/>
          <p:cNvSpPr/>
          <p:nvPr/>
        </p:nvSpPr>
        <p:spPr>
          <a:xfrm>
            <a:off x="5582060" y="2636632"/>
            <a:ext cx="6272331" cy="612739"/>
          </a:xfrm>
          <a:prstGeom prst="roundRect">
            <a:avLst>
              <a:gd name="adj" fmla="val 500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6" name="Group 95"/>
          <p:cNvGrpSpPr/>
          <p:nvPr/>
        </p:nvGrpSpPr>
        <p:grpSpPr>
          <a:xfrm>
            <a:off x="5490018" y="2636630"/>
            <a:ext cx="5395715" cy="612738"/>
            <a:chOff x="4291282" y="2351626"/>
            <a:chExt cx="5312664" cy="612738"/>
          </a:xfrm>
        </p:grpSpPr>
        <p:sp>
          <p:nvSpPr>
            <p:cNvPr id="19" name="Rounded Rectangle 18"/>
            <p:cNvSpPr/>
            <p:nvPr/>
          </p:nvSpPr>
          <p:spPr>
            <a:xfrm>
              <a:off x="4291282" y="2351626"/>
              <a:ext cx="5312664" cy="612738"/>
            </a:xfrm>
            <a:prstGeom prst="roundRect">
              <a:avLst>
                <a:gd name="adj" fmla="val 50000"/>
              </a:avLst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048856" y="2396385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86%</a:t>
              </a: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5384483" y="2636630"/>
            <a:ext cx="4390632" cy="612738"/>
            <a:chOff x="4291282" y="2351626"/>
            <a:chExt cx="4242816" cy="612738"/>
          </a:xfrm>
        </p:grpSpPr>
        <p:sp>
          <p:nvSpPr>
            <p:cNvPr id="18" name="Rounded Rectangle 17"/>
            <p:cNvSpPr/>
            <p:nvPr/>
          </p:nvSpPr>
          <p:spPr>
            <a:xfrm>
              <a:off x="4291282" y="2351626"/>
              <a:ext cx="4242816" cy="612738"/>
            </a:xfrm>
            <a:prstGeom prst="roundRect">
              <a:avLst>
                <a:gd name="adj" fmla="val 50000"/>
              </a:avLst>
            </a:prstGeom>
            <a:solidFill>
              <a:srgbClr val="A778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6979009" y="2396385"/>
              <a:ext cx="155508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23" name="Rounded Rectangle 22"/>
          <p:cNvSpPr/>
          <p:nvPr/>
        </p:nvSpPr>
        <p:spPr>
          <a:xfrm>
            <a:off x="5582060" y="3511550"/>
            <a:ext cx="6272331" cy="612739"/>
          </a:xfrm>
          <a:prstGeom prst="roundRect">
            <a:avLst>
              <a:gd name="adj" fmla="val 500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96"/>
          <p:cNvGrpSpPr/>
          <p:nvPr/>
        </p:nvGrpSpPr>
        <p:grpSpPr>
          <a:xfrm>
            <a:off x="5450343" y="3511548"/>
            <a:ext cx="5017865" cy="612738"/>
            <a:chOff x="4291282" y="3226545"/>
            <a:chExt cx="6089904" cy="612738"/>
          </a:xfrm>
        </p:grpSpPr>
        <p:sp>
          <p:nvSpPr>
            <p:cNvPr id="24" name="Rounded Rectangle 23"/>
            <p:cNvSpPr/>
            <p:nvPr/>
          </p:nvSpPr>
          <p:spPr>
            <a:xfrm>
              <a:off x="4291282" y="3226545"/>
              <a:ext cx="6089904" cy="612738"/>
            </a:xfrm>
            <a:prstGeom prst="roundRect">
              <a:avLst>
                <a:gd name="adj" fmla="val 50000"/>
              </a:avLst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8826096" y="3271304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5378136" y="3511548"/>
            <a:ext cx="4330175" cy="612738"/>
            <a:chOff x="4291282" y="3226545"/>
            <a:chExt cx="4782312" cy="612738"/>
          </a:xfrm>
        </p:grpSpPr>
        <p:sp>
          <p:nvSpPr>
            <p:cNvPr id="25" name="Rounded Rectangle 24"/>
            <p:cNvSpPr/>
            <p:nvPr/>
          </p:nvSpPr>
          <p:spPr>
            <a:xfrm>
              <a:off x="4291282" y="3226545"/>
              <a:ext cx="4782312" cy="612738"/>
            </a:xfrm>
            <a:prstGeom prst="roundRect">
              <a:avLst>
                <a:gd name="adj" fmla="val 50000"/>
              </a:avLst>
            </a:prstGeom>
            <a:solidFill>
              <a:srgbClr val="A778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7518504" y="3271304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69%</a:t>
              </a:r>
            </a:p>
          </p:txBody>
        </p:sp>
      </p:grpSp>
      <p:sp>
        <p:nvSpPr>
          <p:cNvPr id="44" name="Rounded Rectangle 43"/>
          <p:cNvSpPr/>
          <p:nvPr/>
        </p:nvSpPr>
        <p:spPr>
          <a:xfrm>
            <a:off x="5582060" y="4386470"/>
            <a:ext cx="6272331" cy="612739"/>
          </a:xfrm>
          <a:prstGeom prst="roundRect">
            <a:avLst>
              <a:gd name="adj" fmla="val 500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8" name="Group 97"/>
          <p:cNvGrpSpPr/>
          <p:nvPr/>
        </p:nvGrpSpPr>
        <p:grpSpPr>
          <a:xfrm>
            <a:off x="5550514" y="4386468"/>
            <a:ext cx="6065952" cy="612738"/>
            <a:chOff x="4291282" y="4101465"/>
            <a:chExt cx="6532421" cy="612738"/>
          </a:xfrm>
        </p:grpSpPr>
        <p:sp>
          <p:nvSpPr>
            <p:cNvPr id="45" name="Rounded Rectangle 44"/>
            <p:cNvSpPr/>
            <p:nvPr/>
          </p:nvSpPr>
          <p:spPr>
            <a:xfrm>
              <a:off x="4291282" y="4101465"/>
              <a:ext cx="5696712" cy="612738"/>
            </a:xfrm>
            <a:prstGeom prst="roundRect">
              <a:avLst>
                <a:gd name="adj" fmla="val 50000"/>
              </a:avLst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9268613" y="4146224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5F2E23"/>
                  </a:solidFill>
                  <a:cs typeface="Arial" panose="020B0604020202020204" pitchFamily="34" charset="0"/>
                </a:rPr>
                <a:t>84%</a:t>
              </a: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5456691" y="4386468"/>
            <a:ext cx="5078321" cy="612738"/>
            <a:chOff x="4291282" y="4101465"/>
            <a:chExt cx="3950208" cy="612738"/>
          </a:xfrm>
        </p:grpSpPr>
        <p:sp>
          <p:nvSpPr>
            <p:cNvPr id="46" name="Rounded Rectangle 45"/>
            <p:cNvSpPr/>
            <p:nvPr/>
          </p:nvSpPr>
          <p:spPr>
            <a:xfrm>
              <a:off x="4291282" y="4101465"/>
              <a:ext cx="3950208" cy="612738"/>
            </a:xfrm>
            <a:prstGeom prst="roundRect">
              <a:avLst>
                <a:gd name="adj" fmla="val 50000"/>
              </a:avLst>
            </a:prstGeom>
            <a:solidFill>
              <a:srgbClr val="A778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686400" y="4146224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81%</a:t>
              </a:r>
            </a:p>
          </p:txBody>
        </p:sp>
      </p:grpSp>
      <p:sp>
        <p:nvSpPr>
          <p:cNvPr id="50" name="Rounded Rectangle 49"/>
          <p:cNvSpPr/>
          <p:nvPr/>
        </p:nvSpPr>
        <p:spPr>
          <a:xfrm>
            <a:off x="5582060" y="5261389"/>
            <a:ext cx="6272331" cy="612739"/>
          </a:xfrm>
          <a:prstGeom prst="roundRect">
            <a:avLst>
              <a:gd name="adj" fmla="val 50000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9" name="Group 98"/>
          <p:cNvGrpSpPr/>
          <p:nvPr/>
        </p:nvGrpSpPr>
        <p:grpSpPr>
          <a:xfrm>
            <a:off x="5521946" y="5261389"/>
            <a:ext cx="5793897" cy="612738"/>
            <a:chOff x="4291282" y="4976385"/>
            <a:chExt cx="6282099" cy="612738"/>
          </a:xfrm>
        </p:grpSpPr>
        <p:sp>
          <p:nvSpPr>
            <p:cNvPr id="51" name="Rounded Rectangle 50"/>
            <p:cNvSpPr/>
            <p:nvPr/>
          </p:nvSpPr>
          <p:spPr>
            <a:xfrm>
              <a:off x="4291282" y="4976385"/>
              <a:ext cx="5440680" cy="612738"/>
            </a:xfrm>
            <a:prstGeom prst="roundRect">
              <a:avLst>
                <a:gd name="adj" fmla="val 50000"/>
              </a:avLst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9018291" y="5021144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5F2E23"/>
                  </a:solidFill>
                  <a:cs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5430506" y="5261389"/>
            <a:ext cx="4828939" cy="612738"/>
            <a:chOff x="4291282" y="4976385"/>
            <a:chExt cx="3337560" cy="612738"/>
          </a:xfrm>
        </p:grpSpPr>
        <p:sp>
          <p:nvSpPr>
            <p:cNvPr id="52" name="Rounded Rectangle 51"/>
            <p:cNvSpPr/>
            <p:nvPr/>
          </p:nvSpPr>
          <p:spPr>
            <a:xfrm>
              <a:off x="4291282" y="4976385"/>
              <a:ext cx="3337560" cy="612738"/>
            </a:xfrm>
            <a:prstGeom prst="roundRect">
              <a:avLst>
                <a:gd name="adj" fmla="val 50000"/>
              </a:avLst>
            </a:prstGeom>
            <a:solidFill>
              <a:srgbClr val="A778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6073752" y="5021144"/>
              <a:ext cx="155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>
                  <a:solidFill>
                    <a:srgbClr val="F1E2A0"/>
                  </a:solidFill>
                  <a:cs typeface="Arial" panose="020B0604020202020204" pitchFamily="34" charset="0"/>
                </a:rPr>
                <a:t>77%</a:t>
              </a:r>
            </a:p>
          </p:txBody>
        </p:sp>
      </p:grpSp>
      <p:sp>
        <p:nvSpPr>
          <p:cNvPr id="107" name="Rectangle 106"/>
          <p:cNvSpPr/>
          <p:nvPr/>
        </p:nvSpPr>
        <p:spPr>
          <a:xfrm>
            <a:off x="8761583" y="210463"/>
            <a:ext cx="30547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200" b="1" i="1">
                <a:solidFill>
                  <a:srgbClr val="F1E2A0"/>
                </a:solidFill>
                <a:cs typeface="Arial" panose="020B0604020202020204" pitchFamily="34" charset="0"/>
              </a:rPr>
              <a:t>N</a:t>
            </a:r>
            <a:r>
              <a:rPr lang="en-US" sz="3200" b="1">
                <a:solidFill>
                  <a:srgbClr val="F1E2A0"/>
                </a:solidFill>
                <a:cs typeface="Arial" panose="020B0604020202020204" pitchFamily="34" charset="0"/>
              </a:rPr>
              <a:t> = 14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438" y="2647947"/>
            <a:ext cx="548640" cy="5486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438" y="3543351"/>
            <a:ext cx="548640" cy="5486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522" y="4398036"/>
            <a:ext cx="548640" cy="6203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564" y="5306149"/>
            <a:ext cx="539283" cy="548640"/>
          </a:xfrm>
          <a:prstGeom prst="rect">
            <a:avLst/>
          </a:prstGeom>
        </p:spPr>
      </p:pic>
      <p:sp>
        <p:nvSpPr>
          <p:cNvPr id="53" name="Rounded Rectangle 52"/>
          <p:cNvSpPr/>
          <p:nvPr/>
        </p:nvSpPr>
        <p:spPr>
          <a:xfrm>
            <a:off x="238037" y="2610992"/>
            <a:ext cx="4177788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Designing IC tasks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1186083" y="3485664"/>
            <a:ext cx="3229742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Planning units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880881" y="4376207"/>
            <a:ext cx="3552716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Giving feedback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40267" y="5248462"/>
            <a:ext cx="4036057" cy="664014"/>
          </a:xfrm>
          <a:prstGeom prst="roundRect">
            <a:avLst>
              <a:gd name="adj" fmla="val 8863"/>
            </a:avLst>
          </a:prstGeom>
          <a:solidFill>
            <a:srgbClr val="F1E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smtClean="0">
                <a:solidFill>
                  <a:srgbClr val="1A1A25"/>
                </a:solidFill>
                <a:latin typeface="Rockwell" panose="02060603020205020403" pitchFamily="18" charset="0"/>
              </a:rPr>
              <a:t>Results for change</a:t>
            </a:r>
            <a:endParaRPr lang="en-US" sz="3200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693" y="1277744"/>
            <a:ext cx="2365785" cy="103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29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Other questionnaire results</a:t>
              </a:r>
              <a:endParaRPr lang="en-US" sz="4000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47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356" y="1471691"/>
            <a:ext cx="3715575" cy="4299290"/>
          </a:xfrm>
          <a:prstGeom prst="rect">
            <a:avLst/>
          </a:prstGeom>
          <a:ln w="76200">
            <a:solidFill>
              <a:srgbClr val="1A1A25"/>
            </a:solidFill>
          </a:ln>
        </p:spPr>
      </p:pic>
      <p:grpSp>
        <p:nvGrpSpPr>
          <p:cNvPr id="60" name="Group 59"/>
          <p:cNvGrpSpPr/>
          <p:nvPr/>
        </p:nvGrpSpPr>
        <p:grpSpPr>
          <a:xfrm rot="21401893">
            <a:off x="1609942" y="1773127"/>
            <a:ext cx="2824796" cy="2183848"/>
            <a:chOff x="2377068" y="3202291"/>
            <a:chExt cx="1753976" cy="1491598"/>
          </a:xfrm>
        </p:grpSpPr>
        <p:sp>
          <p:nvSpPr>
            <p:cNvPr id="61" name="Explosion 2 60"/>
            <p:cNvSpPr/>
            <p:nvPr/>
          </p:nvSpPr>
          <p:spPr>
            <a:xfrm rot="997443">
              <a:off x="2377068" y="3202291"/>
              <a:ext cx="1753976" cy="1491598"/>
            </a:xfrm>
            <a:prstGeom prst="irregularSeal2">
              <a:avLst/>
            </a:prstGeom>
            <a:solidFill>
              <a:srgbClr val="F1E2A0"/>
            </a:solidFill>
            <a:ln w="76200">
              <a:solidFill>
                <a:srgbClr val="5F2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rgbClr val="5F2E23"/>
                </a:solidFill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2777645" y="3735069"/>
              <a:ext cx="952086" cy="4414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smtClean="0">
                  <a:solidFill>
                    <a:srgbClr val="5F2E23"/>
                  </a:solidFill>
                </a:rPr>
                <a:t>84–96%</a:t>
              </a:r>
              <a:endParaRPr lang="en-US" sz="3600" b="1">
                <a:solidFill>
                  <a:srgbClr val="5F2E23"/>
                </a:solidFill>
              </a:endParaRPr>
            </a:p>
          </p:txBody>
        </p:sp>
      </p:grpSp>
      <p:sp>
        <p:nvSpPr>
          <p:cNvPr id="7" name="Rounded Rectangle 6"/>
          <p:cNvSpPr/>
          <p:nvPr/>
        </p:nvSpPr>
        <p:spPr>
          <a:xfrm>
            <a:off x="968838" y="4695950"/>
            <a:ext cx="3238242" cy="950250"/>
          </a:xfrm>
          <a:prstGeom prst="roundRect">
            <a:avLst/>
          </a:prstGeom>
          <a:solidFill>
            <a:srgbClr val="5F2E23">
              <a:alpha val="25882"/>
            </a:srgbClr>
          </a:solidFill>
          <a:ln w="76200" cap="rnd">
            <a:solidFill>
              <a:srgbClr val="5F2E23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957" y="3296482"/>
            <a:ext cx="3081043" cy="2976007"/>
          </a:xfrm>
          <a:prstGeom prst="rect">
            <a:avLst/>
          </a:prstGeom>
          <a:ln w="76200">
            <a:solidFill>
              <a:srgbClr val="1A1A25"/>
            </a:solidFill>
          </a:ln>
        </p:spPr>
      </p:pic>
      <p:grpSp>
        <p:nvGrpSpPr>
          <p:cNvPr id="64" name="Group 63"/>
          <p:cNvGrpSpPr/>
          <p:nvPr/>
        </p:nvGrpSpPr>
        <p:grpSpPr>
          <a:xfrm rot="21401893">
            <a:off x="4627437" y="3354638"/>
            <a:ext cx="2824796" cy="1985316"/>
            <a:chOff x="2377068" y="3202291"/>
            <a:chExt cx="1753976" cy="1491598"/>
          </a:xfrm>
        </p:grpSpPr>
        <p:sp>
          <p:nvSpPr>
            <p:cNvPr id="65" name="Explosion 2 64"/>
            <p:cNvSpPr/>
            <p:nvPr/>
          </p:nvSpPr>
          <p:spPr>
            <a:xfrm rot="997443">
              <a:off x="2377068" y="3202291"/>
              <a:ext cx="1753976" cy="1491598"/>
            </a:xfrm>
            <a:prstGeom prst="irregularSeal2">
              <a:avLst/>
            </a:prstGeom>
            <a:solidFill>
              <a:srgbClr val="F1E2A0"/>
            </a:solidFill>
            <a:ln w="76200">
              <a:solidFill>
                <a:srgbClr val="5F2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rgbClr val="5F2E23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2777644" y="3735069"/>
              <a:ext cx="952087" cy="4414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smtClean="0">
                  <a:solidFill>
                    <a:srgbClr val="5F2E23"/>
                  </a:solidFill>
                </a:rPr>
                <a:t>95–96%</a:t>
              </a:r>
              <a:endParaRPr lang="en-US" sz="3600" b="1">
                <a:solidFill>
                  <a:srgbClr val="5F2E23"/>
                </a:solidFill>
              </a:endParaRPr>
            </a:p>
          </p:txBody>
        </p:sp>
      </p:grpSp>
      <p:pic>
        <p:nvPicPr>
          <p:cNvPr id="67" name="Picture 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08478">
            <a:off x="7154596" y="1497142"/>
            <a:ext cx="4121212" cy="4626643"/>
          </a:xfrm>
          <a:prstGeom prst="rect">
            <a:avLst/>
          </a:prstGeom>
          <a:ln w="76200">
            <a:solidFill>
              <a:srgbClr val="1A1A25"/>
            </a:solidFill>
          </a:ln>
        </p:spPr>
      </p:pic>
      <p:grpSp>
        <p:nvGrpSpPr>
          <p:cNvPr id="68" name="Group 67"/>
          <p:cNvGrpSpPr/>
          <p:nvPr/>
        </p:nvGrpSpPr>
        <p:grpSpPr>
          <a:xfrm rot="304679">
            <a:off x="8857600" y="1516903"/>
            <a:ext cx="2824796" cy="1985316"/>
            <a:chOff x="2377068" y="3202291"/>
            <a:chExt cx="1753976" cy="1491598"/>
          </a:xfrm>
        </p:grpSpPr>
        <p:sp>
          <p:nvSpPr>
            <p:cNvPr id="69" name="Explosion 2 68"/>
            <p:cNvSpPr/>
            <p:nvPr/>
          </p:nvSpPr>
          <p:spPr>
            <a:xfrm rot="997443">
              <a:off x="2377068" y="3202291"/>
              <a:ext cx="1753976" cy="1491598"/>
            </a:xfrm>
            <a:prstGeom prst="irregularSeal2">
              <a:avLst/>
            </a:prstGeom>
            <a:solidFill>
              <a:srgbClr val="F1E2A0"/>
            </a:solidFill>
            <a:ln w="76200">
              <a:solidFill>
                <a:srgbClr val="5F2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rgbClr val="5F2E23"/>
                </a:solidFill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730040" y="3712997"/>
              <a:ext cx="1047296" cy="4855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smtClean="0">
                  <a:solidFill>
                    <a:srgbClr val="5F2E23"/>
                  </a:solidFill>
                </a:rPr>
                <a:t>89–91%</a:t>
              </a:r>
              <a:endParaRPr lang="en-US" sz="3600" b="1">
                <a:solidFill>
                  <a:srgbClr val="5F2E23"/>
                </a:solidFill>
              </a:endParaRPr>
            </a:p>
          </p:txBody>
        </p:sp>
      </p:grpSp>
      <p:pic>
        <p:nvPicPr>
          <p:cNvPr id="71" name="Picture 7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340" y="1462693"/>
            <a:ext cx="2095919" cy="145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06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14" y="1451785"/>
            <a:ext cx="2016662" cy="1339188"/>
          </a:xfrm>
          <a:prstGeom prst="rect">
            <a:avLst/>
          </a:prstGeom>
          <a:ln w="76200" cap="rnd">
            <a:solidFill>
              <a:schemeClr val="bg1"/>
            </a:solidFill>
            <a:prstDash val="sysDash"/>
          </a:ln>
        </p:spPr>
      </p:pic>
      <p:grpSp>
        <p:nvGrpSpPr>
          <p:cNvPr id="12" name="Group 11"/>
          <p:cNvGrpSpPr/>
          <p:nvPr/>
        </p:nvGrpSpPr>
        <p:grpSpPr>
          <a:xfrm>
            <a:off x="3023662" y="1215381"/>
            <a:ext cx="8419302" cy="1654064"/>
            <a:chOff x="3023662" y="1215381"/>
            <a:chExt cx="8419302" cy="1654064"/>
          </a:xfrm>
        </p:grpSpPr>
        <p:sp>
          <p:nvSpPr>
            <p:cNvPr id="24" name="Rounded Rectangle 23"/>
            <p:cNvSpPr/>
            <p:nvPr/>
          </p:nvSpPr>
          <p:spPr>
            <a:xfrm>
              <a:off x="3343702" y="1373313"/>
              <a:ext cx="8099262" cy="1496132"/>
            </a:xfrm>
            <a:prstGeom prst="roundRect">
              <a:avLst>
                <a:gd name="adj" fmla="val 4100"/>
              </a:avLst>
            </a:prstGeom>
            <a:solidFill>
              <a:srgbClr val="F1E2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solidFill>
                    <a:srgbClr val="1A1A25"/>
                  </a:solidFill>
                  <a:latin typeface="Rockwell" panose="02060603020205020403" pitchFamily="18" charset="0"/>
                </a:rPr>
                <a:t>What is working well with regard to </a:t>
              </a:r>
              <a:r>
                <a:rPr lang="en-US" sz="3600" b="1">
                  <a:solidFill>
                    <a:srgbClr val="1A1A25"/>
                  </a:solidFill>
                  <a:latin typeface="Rockwell" panose="02060603020205020403" pitchFamily="18" charset="0"/>
                </a:rPr>
                <a:t>program management and logistics</a:t>
              </a:r>
              <a:r>
                <a:rPr lang="en-US" sz="2800">
                  <a:solidFill>
                    <a:srgbClr val="1A1A25"/>
                  </a:solidFill>
                  <a:latin typeface="Rockwell" panose="02060603020205020403" pitchFamily="18" charset="0"/>
                </a:rPr>
                <a:t>?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3023662" y="1215381"/>
              <a:ext cx="640080" cy="640080"/>
            </a:xfrm>
            <a:prstGeom prst="ellipse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smtClean="0">
                  <a:latin typeface="Rockwell" panose="02060603020205020403" pitchFamily="18" charset="0"/>
                </a:rPr>
                <a:t>1</a:t>
              </a:r>
              <a:endParaRPr lang="en-US" b="1">
                <a:latin typeface="Rockwell" panose="02060603020205020403" pitchFamily="18" charset="0"/>
              </a:endParaRPr>
            </a:p>
          </p:txBody>
        </p:sp>
      </p:grpSp>
      <p:cxnSp>
        <p:nvCxnSpPr>
          <p:cNvPr id="17" name="Straight Connector 16"/>
          <p:cNvCxnSpPr/>
          <p:nvPr/>
        </p:nvCxnSpPr>
        <p:spPr>
          <a:xfrm flipH="1" flipV="1">
            <a:off x="688926" y="3377249"/>
            <a:ext cx="10814149" cy="1145"/>
          </a:xfrm>
          <a:prstGeom prst="line">
            <a:avLst/>
          </a:prstGeom>
          <a:ln w="76200" cap="rnd">
            <a:solidFill>
              <a:srgbClr val="1A1A2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54273" y="4792357"/>
            <a:ext cx="10883455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>
                <a:solidFill>
                  <a:srgbClr val="1A1A25"/>
                </a:solidFill>
                <a:latin typeface="Rockwell" panose="02060603020205020403" pitchFamily="18" charset="0"/>
              </a:rPr>
              <a:t>O</a:t>
            </a:r>
            <a:r>
              <a:rPr lang="en-US" sz="4400" smtClean="0">
                <a:solidFill>
                  <a:srgbClr val="1A1A25"/>
                </a:solidFill>
                <a:latin typeface="Rockwell" panose="02060603020205020403" pitchFamily="18" charset="0"/>
              </a:rPr>
              <a:t>nline </a:t>
            </a:r>
            <a:r>
              <a:rPr lang="en-US" sz="4400">
                <a:solidFill>
                  <a:srgbClr val="1A1A25"/>
                </a:solidFill>
                <a:latin typeface="Rockwell" panose="02060603020205020403" pitchFamily="18" charset="0"/>
              </a:rPr>
              <a:t>component frontloads concepts </a:t>
            </a:r>
            <a:r>
              <a:rPr lang="en-US" sz="4400" smtClean="0">
                <a:solidFill>
                  <a:srgbClr val="1A1A25"/>
                </a:solidFill>
                <a:latin typeface="Rockwell" panose="02060603020205020403" pitchFamily="18" charset="0"/>
              </a:rPr>
              <a:t>to </a:t>
            </a:r>
            <a:r>
              <a:rPr lang="en-US" sz="4800" b="1">
                <a:solidFill>
                  <a:srgbClr val="1A1A25"/>
                </a:solidFill>
                <a:latin typeface="Rockwell" panose="02060603020205020403" pitchFamily="18" charset="0"/>
              </a:rPr>
              <a:t>maximize </a:t>
            </a:r>
            <a:r>
              <a:rPr lang="en-US" sz="4800" b="1" smtClean="0">
                <a:solidFill>
                  <a:srgbClr val="1A1A25"/>
                </a:solidFill>
                <a:latin typeface="Rockwell" panose="02060603020205020403" pitchFamily="18" charset="0"/>
              </a:rPr>
              <a:t>face-to-face time</a:t>
            </a:r>
            <a:endParaRPr lang="en-US" sz="4800" b="1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730959" y="3782530"/>
            <a:ext cx="873008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smtClean="0">
                <a:solidFill>
                  <a:srgbClr val="5F2E23"/>
                </a:solidFill>
              </a:rPr>
              <a:t>PROGRAM IS </a:t>
            </a:r>
            <a:r>
              <a:rPr lang="en-US" sz="5400" b="1" smtClean="0">
                <a:solidFill>
                  <a:srgbClr val="5F2E23"/>
                </a:solidFill>
              </a:rPr>
              <a:t>WELL ORGANIZED</a:t>
            </a:r>
            <a:endParaRPr lang="en-US" sz="5400">
              <a:solidFill>
                <a:srgbClr val="5F2E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22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14" y="1451785"/>
            <a:ext cx="2016662" cy="1339188"/>
          </a:xfrm>
          <a:prstGeom prst="rect">
            <a:avLst/>
          </a:prstGeom>
          <a:ln w="76200" cap="rnd">
            <a:solidFill>
              <a:schemeClr val="bg1"/>
            </a:solidFill>
            <a:prstDash val="sysDash"/>
          </a:ln>
        </p:spPr>
      </p:pic>
      <p:grpSp>
        <p:nvGrpSpPr>
          <p:cNvPr id="12" name="Group 11"/>
          <p:cNvGrpSpPr/>
          <p:nvPr/>
        </p:nvGrpSpPr>
        <p:grpSpPr>
          <a:xfrm>
            <a:off x="3023662" y="1215381"/>
            <a:ext cx="8419302" cy="1654064"/>
            <a:chOff x="3023662" y="1215381"/>
            <a:chExt cx="8419302" cy="1654064"/>
          </a:xfrm>
        </p:grpSpPr>
        <p:sp>
          <p:nvSpPr>
            <p:cNvPr id="24" name="Rounded Rectangle 23"/>
            <p:cNvSpPr/>
            <p:nvPr/>
          </p:nvSpPr>
          <p:spPr>
            <a:xfrm>
              <a:off x="3343702" y="1373313"/>
              <a:ext cx="8099262" cy="1496132"/>
            </a:xfrm>
            <a:prstGeom prst="roundRect">
              <a:avLst>
                <a:gd name="adj" fmla="val 4100"/>
              </a:avLst>
            </a:prstGeom>
            <a:solidFill>
              <a:srgbClr val="F1E2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solidFill>
                    <a:srgbClr val="1A1A25"/>
                  </a:solidFill>
                  <a:latin typeface="Rockwell" panose="02060603020205020403" pitchFamily="18" charset="0"/>
                </a:rPr>
                <a:t>What is working well with regard to </a:t>
              </a:r>
              <a:r>
                <a:rPr lang="en-US" sz="4000" b="1">
                  <a:solidFill>
                    <a:srgbClr val="1A1A25"/>
                  </a:solidFill>
                  <a:latin typeface="Rockwell" panose="02060603020205020403" pitchFamily="18" charset="0"/>
                </a:rPr>
                <a:t>instructional design</a:t>
              </a:r>
              <a:r>
                <a:rPr lang="en-US" sz="3600">
                  <a:solidFill>
                    <a:srgbClr val="1A1A25"/>
                  </a:solidFill>
                  <a:latin typeface="Rockwell" panose="02060603020205020403" pitchFamily="18" charset="0"/>
                </a:rPr>
                <a:t>?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3023662" y="1215381"/>
              <a:ext cx="640080" cy="640080"/>
            </a:xfrm>
            <a:prstGeom prst="ellipse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>
                  <a:latin typeface="Rockwell" panose="02060603020205020403" pitchFamily="18" charset="0"/>
                </a:rPr>
                <a:t>2</a:t>
              </a:r>
              <a:endParaRPr lang="en-US" b="1">
                <a:latin typeface="Rockwell" panose="02060603020205020403" pitchFamily="18" charset="0"/>
              </a:endParaRPr>
            </a:p>
          </p:txBody>
        </p:sp>
      </p:grpSp>
      <p:cxnSp>
        <p:nvCxnSpPr>
          <p:cNvPr id="17" name="Straight Connector 16"/>
          <p:cNvCxnSpPr/>
          <p:nvPr/>
        </p:nvCxnSpPr>
        <p:spPr>
          <a:xfrm flipH="1" flipV="1">
            <a:off x="688926" y="3377249"/>
            <a:ext cx="10814149" cy="1145"/>
          </a:xfrm>
          <a:prstGeom prst="line">
            <a:avLst/>
          </a:prstGeom>
          <a:ln w="76200" cap="rnd">
            <a:solidFill>
              <a:srgbClr val="1A1A2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58053" y="3900813"/>
            <a:ext cx="110758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smtClean="0">
                <a:solidFill>
                  <a:srgbClr val="1A1A25"/>
                </a:solidFill>
                <a:latin typeface="Rockwell" panose="02060603020205020403" pitchFamily="18" charset="0"/>
              </a:rPr>
              <a:t>EXCELLENT MATERIALS </a:t>
            </a:r>
            <a:r>
              <a:rPr lang="en-US" sz="3600" b="1" smtClean="0">
                <a:solidFill>
                  <a:srgbClr val="1A1A25"/>
                </a:solidFill>
                <a:latin typeface="Rockwell" panose="02060603020205020403" pitchFamily="18" charset="0"/>
              </a:rPr>
              <a:t>GIVEN ONLINE, ON SITE</a:t>
            </a:r>
            <a:endParaRPr lang="en-US" sz="3600">
              <a:solidFill>
                <a:srgbClr val="1A1A25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703388" y="4694363"/>
            <a:ext cx="87852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smtClean="0">
                <a:solidFill>
                  <a:srgbClr val="5F2E23"/>
                </a:solidFill>
                <a:latin typeface="Rockwell" panose="02060603020205020403" pitchFamily="18" charset="0"/>
              </a:rPr>
              <a:t>Hands-on</a:t>
            </a:r>
            <a:r>
              <a:rPr lang="en-US" sz="3600" smtClean="0">
                <a:solidFill>
                  <a:srgbClr val="5F2E23"/>
                </a:solidFill>
                <a:latin typeface="Rockwell" panose="02060603020205020403" pitchFamily="18" charset="0"/>
              </a:rPr>
              <a:t> </a:t>
            </a:r>
            <a:r>
              <a:rPr lang="en-US" sz="4000" b="1" smtClean="0">
                <a:solidFill>
                  <a:srgbClr val="5F2E23"/>
                </a:solidFill>
                <a:latin typeface="Rockwell" panose="02060603020205020403" pitchFamily="18" charset="0"/>
              </a:rPr>
              <a:t>practice with interviewees</a:t>
            </a:r>
            <a:endParaRPr lang="en-US" sz="3600">
              <a:solidFill>
                <a:srgbClr val="5F2E23"/>
              </a:solidFill>
              <a:latin typeface="Rockwell" panose="02060603020205020403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857917" y="5549468"/>
            <a:ext cx="84761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smtClean="0">
                <a:solidFill>
                  <a:srgbClr val="A7786D"/>
                </a:solidFill>
              </a:rPr>
              <a:t>Online, F2F parts </a:t>
            </a:r>
            <a:r>
              <a:rPr lang="en-US" sz="4000" smtClean="0">
                <a:solidFill>
                  <a:srgbClr val="A7786D"/>
                </a:solidFill>
                <a:sym typeface="Wingdings" panose="05000000000000000000" pitchFamily="2" charset="2"/>
              </a:rPr>
              <a:t> </a:t>
            </a:r>
            <a:r>
              <a:rPr lang="en-US" sz="4800" b="1" smtClean="0">
                <a:solidFill>
                  <a:srgbClr val="A7786D"/>
                </a:solidFill>
                <a:sym typeface="Wingdings" panose="05000000000000000000" pitchFamily="2" charset="2"/>
              </a:rPr>
              <a:t>complementary</a:t>
            </a:r>
            <a:endParaRPr lang="en-US" sz="4800">
              <a:solidFill>
                <a:srgbClr val="A778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79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1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14" y="1451785"/>
            <a:ext cx="2016662" cy="1339188"/>
          </a:xfrm>
          <a:prstGeom prst="rect">
            <a:avLst/>
          </a:prstGeom>
          <a:ln w="76200" cap="rnd">
            <a:solidFill>
              <a:schemeClr val="bg1"/>
            </a:solidFill>
            <a:prstDash val="sysDash"/>
          </a:ln>
        </p:spPr>
      </p:pic>
      <p:grpSp>
        <p:nvGrpSpPr>
          <p:cNvPr id="12" name="Group 11"/>
          <p:cNvGrpSpPr/>
          <p:nvPr/>
        </p:nvGrpSpPr>
        <p:grpSpPr>
          <a:xfrm>
            <a:off x="3023662" y="1215381"/>
            <a:ext cx="8419302" cy="1654064"/>
            <a:chOff x="3023662" y="1215381"/>
            <a:chExt cx="8419302" cy="1654064"/>
          </a:xfrm>
        </p:grpSpPr>
        <p:sp>
          <p:nvSpPr>
            <p:cNvPr id="24" name="Rounded Rectangle 23"/>
            <p:cNvSpPr/>
            <p:nvPr/>
          </p:nvSpPr>
          <p:spPr>
            <a:xfrm>
              <a:off x="3343702" y="1373313"/>
              <a:ext cx="8099262" cy="1496132"/>
            </a:xfrm>
            <a:prstGeom prst="roundRect">
              <a:avLst>
                <a:gd name="adj" fmla="val 4100"/>
              </a:avLst>
            </a:prstGeom>
            <a:solidFill>
              <a:srgbClr val="F1E2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solidFill>
                    <a:srgbClr val="1A1A25"/>
                  </a:solidFill>
                  <a:latin typeface="Rockwell" panose="02060603020205020403" pitchFamily="18" charset="0"/>
                </a:rPr>
                <a:t>What</a:t>
              </a:r>
              <a:r>
                <a:rPr lang="en-US" sz="3600">
                  <a:solidFill>
                    <a:srgbClr val="1A1A25"/>
                  </a:solidFill>
                  <a:latin typeface="Rockwell" panose="02060603020205020403" pitchFamily="18" charset="0"/>
                </a:rPr>
                <a:t> </a:t>
              </a:r>
              <a:r>
                <a:rPr lang="en-US" sz="4000" b="1">
                  <a:solidFill>
                    <a:srgbClr val="1A1A25"/>
                  </a:solidFill>
                  <a:latin typeface="Rockwell" panose="02060603020205020403" pitchFamily="18" charset="0"/>
                </a:rPr>
                <a:t>recommendations</a:t>
              </a:r>
              <a:r>
                <a:rPr lang="en-US" sz="3600">
                  <a:solidFill>
                    <a:srgbClr val="1A1A25"/>
                  </a:solidFill>
                  <a:latin typeface="Rockwell" panose="02060603020205020403" pitchFamily="18" charset="0"/>
                </a:rPr>
                <a:t> </a:t>
              </a:r>
              <a:r>
                <a:rPr lang="en-US" sz="3200">
                  <a:solidFill>
                    <a:srgbClr val="1A1A25"/>
                  </a:solidFill>
                  <a:latin typeface="Rockwell" panose="02060603020205020403" pitchFamily="18" charset="0"/>
                </a:rPr>
                <a:t>are being made for the current year?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3023662" y="1215381"/>
              <a:ext cx="640080" cy="640080"/>
            </a:xfrm>
            <a:prstGeom prst="ellipse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>
                  <a:latin typeface="Rockwell" panose="02060603020205020403" pitchFamily="18" charset="0"/>
                </a:rPr>
                <a:t>3</a:t>
              </a:r>
              <a:endParaRPr lang="en-US" b="1">
                <a:latin typeface="Rockwell" panose="02060603020205020403" pitchFamily="18" charset="0"/>
              </a:endParaRPr>
            </a:p>
          </p:txBody>
        </p:sp>
      </p:grpSp>
      <p:cxnSp>
        <p:nvCxnSpPr>
          <p:cNvPr id="17" name="Straight Connector 16"/>
          <p:cNvCxnSpPr/>
          <p:nvPr/>
        </p:nvCxnSpPr>
        <p:spPr>
          <a:xfrm flipH="1" flipV="1">
            <a:off x="688926" y="3377249"/>
            <a:ext cx="10814149" cy="1145"/>
          </a:xfrm>
          <a:prstGeom prst="line">
            <a:avLst/>
          </a:prstGeom>
          <a:ln w="76200" cap="rnd">
            <a:solidFill>
              <a:srgbClr val="1A1A2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54273" y="4792357"/>
            <a:ext cx="108834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smtClean="0">
                <a:solidFill>
                  <a:srgbClr val="1A1A25"/>
                </a:solidFill>
                <a:latin typeface="Rockwell" panose="02060603020205020403" pitchFamily="18" charset="0"/>
              </a:rPr>
              <a:t>More ‘we-do’ scaffolding activities </a:t>
            </a:r>
          </a:p>
          <a:p>
            <a:pPr algn="ctr"/>
            <a:r>
              <a:rPr lang="en-US" sz="3600" smtClean="0">
                <a:solidFill>
                  <a:srgbClr val="1A1A25"/>
                </a:solidFill>
                <a:latin typeface="Rockwell" panose="02060603020205020403" pitchFamily="18" charset="0"/>
              </a:rPr>
              <a:t>to facilitate ‘you-do’ activities</a:t>
            </a:r>
            <a:endParaRPr lang="en-US" sz="4000" b="1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99875" y="3782530"/>
            <a:ext cx="107922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smtClean="0">
                <a:solidFill>
                  <a:srgbClr val="5F2E23"/>
                </a:solidFill>
              </a:rPr>
              <a:t>More pair work</a:t>
            </a:r>
            <a:r>
              <a:rPr lang="en-US" sz="4800" smtClean="0">
                <a:solidFill>
                  <a:srgbClr val="5F2E23"/>
                </a:solidFill>
              </a:rPr>
              <a:t>…</a:t>
            </a:r>
            <a:r>
              <a:rPr lang="en-US" sz="4800" b="1" smtClean="0">
                <a:solidFill>
                  <a:srgbClr val="5F2E23"/>
                </a:solidFill>
              </a:rPr>
              <a:t>change teams </a:t>
            </a:r>
            <a:r>
              <a:rPr lang="en-US" sz="3600" smtClean="0">
                <a:solidFill>
                  <a:srgbClr val="5F2E23"/>
                </a:solidFill>
              </a:rPr>
              <a:t>for variation</a:t>
            </a:r>
            <a:endParaRPr lang="en-US" sz="5400">
              <a:solidFill>
                <a:srgbClr val="5F2E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5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14" y="1451785"/>
            <a:ext cx="2016662" cy="1339188"/>
          </a:xfrm>
          <a:prstGeom prst="rect">
            <a:avLst/>
          </a:prstGeom>
          <a:ln w="76200" cap="rnd">
            <a:solidFill>
              <a:schemeClr val="bg1"/>
            </a:solidFill>
            <a:prstDash val="sysDash"/>
          </a:ln>
        </p:spPr>
      </p:pic>
      <p:grpSp>
        <p:nvGrpSpPr>
          <p:cNvPr id="12" name="Group 11"/>
          <p:cNvGrpSpPr/>
          <p:nvPr/>
        </p:nvGrpSpPr>
        <p:grpSpPr>
          <a:xfrm>
            <a:off x="3023662" y="1215381"/>
            <a:ext cx="8419302" cy="1654064"/>
            <a:chOff x="3023662" y="1215381"/>
            <a:chExt cx="8419302" cy="1654064"/>
          </a:xfrm>
        </p:grpSpPr>
        <p:sp>
          <p:nvSpPr>
            <p:cNvPr id="24" name="Rounded Rectangle 23"/>
            <p:cNvSpPr/>
            <p:nvPr/>
          </p:nvSpPr>
          <p:spPr>
            <a:xfrm>
              <a:off x="3343702" y="1373313"/>
              <a:ext cx="8099262" cy="1496132"/>
            </a:xfrm>
            <a:prstGeom prst="roundRect">
              <a:avLst>
                <a:gd name="adj" fmla="val 4100"/>
              </a:avLst>
            </a:prstGeom>
            <a:solidFill>
              <a:srgbClr val="F1E2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rgbClr val="1A1A25"/>
                  </a:solidFill>
                  <a:latin typeface="Rockwell" panose="02060603020205020403" pitchFamily="18" charset="0"/>
                </a:rPr>
                <a:t>What opportunities are there for </a:t>
              </a:r>
              <a:r>
                <a:rPr lang="en-US" sz="3200" b="1">
                  <a:solidFill>
                    <a:srgbClr val="1A1A25"/>
                  </a:solidFill>
                  <a:latin typeface="Rockwell" panose="02060603020205020403" pitchFamily="18" charset="0"/>
                </a:rPr>
                <a:t>continued improvement </a:t>
              </a:r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regarding </a:t>
              </a:r>
              <a:r>
                <a:rPr lang="en-US" sz="3200" b="1">
                  <a:solidFill>
                    <a:srgbClr val="1A1A25"/>
                  </a:solidFill>
                  <a:latin typeface="Rockwell" panose="02060603020205020403" pitchFamily="18" charset="0"/>
                </a:rPr>
                <a:t>program </a:t>
              </a:r>
              <a:r>
                <a:rPr lang="en-US" sz="32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management </a:t>
              </a:r>
              <a:r>
                <a:rPr lang="en-US" sz="3200" b="1">
                  <a:solidFill>
                    <a:srgbClr val="1A1A25"/>
                  </a:solidFill>
                  <a:latin typeface="Rockwell" panose="02060603020205020403" pitchFamily="18" charset="0"/>
                </a:rPr>
                <a:t>or logistics</a:t>
              </a:r>
              <a:r>
                <a:rPr lang="en-US" sz="3200">
                  <a:solidFill>
                    <a:srgbClr val="1A1A25"/>
                  </a:solidFill>
                  <a:latin typeface="Rockwell" panose="02060603020205020403" pitchFamily="18" charset="0"/>
                </a:rPr>
                <a:t>?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3023662" y="1215381"/>
              <a:ext cx="640080" cy="640080"/>
            </a:xfrm>
            <a:prstGeom prst="ellipse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smtClean="0">
                  <a:latin typeface="Rockwell" panose="02060603020205020403" pitchFamily="18" charset="0"/>
                </a:rPr>
                <a:t>4</a:t>
              </a:r>
              <a:endParaRPr lang="en-US" b="1">
                <a:latin typeface="Rockwell" panose="02060603020205020403" pitchFamily="18" charset="0"/>
              </a:endParaRPr>
            </a:p>
          </p:txBody>
        </p:sp>
      </p:grpSp>
      <p:cxnSp>
        <p:nvCxnSpPr>
          <p:cNvPr id="17" name="Straight Connector 16"/>
          <p:cNvCxnSpPr/>
          <p:nvPr/>
        </p:nvCxnSpPr>
        <p:spPr>
          <a:xfrm flipH="1" flipV="1">
            <a:off x="688926" y="3377249"/>
            <a:ext cx="10814149" cy="1145"/>
          </a:xfrm>
          <a:prstGeom prst="line">
            <a:avLst/>
          </a:prstGeom>
          <a:ln w="76200" cap="rnd">
            <a:solidFill>
              <a:srgbClr val="1A1A2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187165" y="3886198"/>
            <a:ext cx="9817669" cy="2431435"/>
          </a:xfrm>
          <a:prstGeom prst="rect">
            <a:avLst/>
          </a:prstGeom>
        </p:spPr>
        <p:txBody>
          <a:bodyPr>
            <a:spAutoFit/>
          </a:bodyPr>
          <a:lstStyle/>
          <a:p>
            <a:pPr marR="0" lvl="0" algn="ctr">
              <a:spcBef>
                <a:spcPts val="0"/>
              </a:spcBef>
              <a:spcAft>
                <a:spcPts val="0"/>
              </a:spcAft>
            </a:pPr>
            <a:r>
              <a:rPr lang="en-US" sz="3600">
                <a:solidFill>
                  <a:srgbClr val="1A1A25"/>
                </a:solidFill>
                <a:latin typeface="Rockwell" panose="020606030202050204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Continue </a:t>
            </a:r>
            <a:r>
              <a:rPr lang="en-US" sz="4000" b="1">
                <a:solidFill>
                  <a:srgbClr val="1A1A25"/>
                </a:solidFill>
                <a:latin typeface="Rockwell" panose="020606030202050204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recruitment of community </a:t>
            </a:r>
            <a:r>
              <a:rPr lang="en-US" sz="4000" b="1" smtClean="0">
                <a:solidFill>
                  <a:srgbClr val="1A1A25"/>
                </a:solidFill>
                <a:latin typeface="Rockwell" panose="020606030202050204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college instructors</a:t>
            </a:r>
            <a:r>
              <a:rPr lang="en-US" sz="3600" smtClean="0">
                <a:solidFill>
                  <a:srgbClr val="1A1A25"/>
                </a:solidFill>
                <a:latin typeface="Rockwell" panose="020606030202050204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>
                <a:solidFill>
                  <a:srgbClr val="1A1A25"/>
                </a:solidFill>
                <a:latin typeface="Rockwell" panose="020606030202050204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particularly those responsible for developing language majors seeking teaching certification.</a:t>
            </a:r>
            <a:endParaRPr lang="en-US" sz="4400">
              <a:solidFill>
                <a:srgbClr val="1A1A25"/>
              </a:solidFill>
              <a:effectLst/>
              <a:latin typeface="Rockwell" panose="020606030202050204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77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12192000" cy="956534"/>
            <a:chOff x="0" y="0"/>
            <a:chExt cx="12192000" cy="95653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56534"/>
            </a:xfrm>
            <a:prstGeom prst="rect">
              <a:avLst/>
            </a:prstGeom>
            <a:solidFill>
              <a:srgbClr val="5F2E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91708" y="138330"/>
              <a:ext cx="674212" cy="674212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0751" y="152271"/>
              <a:ext cx="109264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Methods</a:t>
              </a:r>
              <a:endParaRPr lang="en-US" sz="4000" b="1">
                <a:solidFill>
                  <a:srgbClr val="F1E2A0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14" y="1451785"/>
            <a:ext cx="2016662" cy="1339188"/>
          </a:xfrm>
          <a:prstGeom prst="rect">
            <a:avLst/>
          </a:prstGeom>
          <a:ln w="76200" cap="rnd">
            <a:solidFill>
              <a:schemeClr val="bg1"/>
            </a:solidFill>
            <a:prstDash val="sysDash"/>
          </a:ln>
        </p:spPr>
      </p:pic>
      <p:grpSp>
        <p:nvGrpSpPr>
          <p:cNvPr id="12" name="Group 11"/>
          <p:cNvGrpSpPr/>
          <p:nvPr/>
        </p:nvGrpSpPr>
        <p:grpSpPr>
          <a:xfrm>
            <a:off x="3023662" y="1215381"/>
            <a:ext cx="8419302" cy="1654064"/>
            <a:chOff x="3023662" y="1215381"/>
            <a:chExt cx="8419302" cy="1654064"/>
          </a:xfrm>
        </p:grpSpPr>
        <p:sp>
          <p:nvSpPr>
            <p:cNvPr id="24" name="Rounded Rectangle 23"/>
            <p:cNvSpPr/>
            <p:nvPr/>
          </p:nvSpPr>
          <p:spPr>
            <a:xfrm>
              <a:off x="3343702" y="1373313"/>
              <a:ext cx="8099262" cy="1496132"/>
            </a:xfrm>
            <a:prstGeom prst="roundRect">
              <a:avLst>
                <a:gd name="adj" fmla="val 4100"/>
              </a:avLst>
            </a:prstGeom>
            <a:solidFill>
              <a:srgbClr val="F1E2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solidFill>
                    <a:srgbClr val="1A1A25"/>
                  </a:solidFill>
                  <a:latin typeface="Rockwell" panose="02060603020205020403" pitchFamily="18" charset="0"/>
                </a:rPr>
                <a:t>What opportunities are there to</a:t>
              </a:r>
              <a:r>
                <a:rPr lang="en-US" sz="2800">
                  <a:solidFill>
                    <a:srgbClr val="1A1A25"/>
                  </a:solidFill>
                  <a:latin typeface="Rockwell" panose="02060603020205020403" pitchFamily="18" charset="0"/>
                </a:rPr>
                <a:t> </a:t>
              </a:r>
              <a:r>
                <a:rPr lang="en-US" sz="3200" b="1">
                  <a:solidFill>
                    <a:srgbClr val="1A1A25"/>
                  </a:solidFill>
                  <a:latin typeface="Rockwell" panose="02060603020205020403" pitchFamily="18" charset="0"/>
                </a:rPr>
                <a:t>improve instructional planning and practice</a:t>
              </a:r>
              <a:r>
                <a:rPr lang="en-US" sz="2800">
                  <a:solidFill>
                    <a:srgbClr val="1A1A25"/>
                  </a:solidFill>
                  <a:latin typeface="Rockwell" panose="02060603020205020403" pitchFamily="18" charset="0"/>
                </a:rPr>
                <a:t>?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3023662" y="1215381"/>
              <a:ext cx="640080" cy="640080"/>
            </a:xfrm>
            <a:prstGeom prst="ellipse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>
                  <a:latin typeface="Rockwell" panose="02060603020205020403" pitchFamily="18" charset="0"/>
                </a:rPr>
                <a:t>5</a:t>
              </a:r>
              <a:endParaRPr lang="en-US" b="1">
                <a:latin typeface="Rockwell" panose="02060603020205020403" pitchFamily="18" charset="0"/>
              </a:endParaRPr>
            </a:p>
          </p:txBody>
        </p:sp>
      </p:grpSp>
      <p:cxnSp>
        <p:nvCxnSpPr>
          <p:cNvPr id="17" name="Straight Connector 16"/>
          <p:cNvCxnSpPr/>
          <p:nvPr/>
        </p:nvCxnSpPr>
        <p:spPr>
          <a:xfrm flipH="1" flipV="1">
            <a:off x="688926" y="3377249"/>
            <a:ext cx="10814149" cy="1145"/>
          </a:xfrm>
          <a:prstGeom prst="line">
            <a:avLst/>
          </a:prstGeom>
          <a:ln w="76200" cap="rnd">
            <a:solidFill>
              <a:srgbClr val="1A1A2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10100" y="4369275"/>
            <a:ext cx="1197180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smtClean="0">
                <a:solidFill>
                  <a:srgbClr val="1A1A25"/>
                </a:solidFill>
                <a:latin typeface="Rockwell" panose="02060603020205020403" pitchFamily="18" charset="0"/>
              </a:rPr>
              <a:t>Consider having </a:t>
            </a:r>
            <a:r>
              <a:rPr lang="en-US" sz="4400" b="1" smtClean="0">
                <a:solidFill>
                  <a:srgbClr val="1A1A25"/>
                </a:solidFill>
                <a:latin typeface="Rockwell" panose="02060603020205020403" pitchFamily="18" charset="0"/>
              </a:rPr>
              <a:t>one synchronous session</a:t>
            </a:r>
            <a:r>
              <a:rPr lang="en-US" sz="4400" smtClean="0">
                <a:solidFill>
                  <a:srgbClr val="1A1A25"/>
                </a:solidFill>
                <a:latin typeface="Rockwell" panose="02060603020205020403" pitchFamily="18" charset="0"/>
              </a:rPr>
              <a:t> before F2F component</a:t>
            </a:r>
            <a:endParaRPr lang="en-US" sz="4800" b="1">
              <a:solidFill>
                <a:srgbClr val="1A1A25"/>
              </a:solidFill>
              <a:latin typeface="Rockwell" panose="02060603020205020403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221397" y="3550516"/>
            <a:ext cx="974920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smtClean="0">
                <a:solidFill>
                  <a:srgbClr val="5F2E23"/>
                </a:solidFill>
              </a:rPr>
              <a:t>Use a </a:t>
            </a:r>
            <a:r>
              <a:rPr lang="en-US" sz="4800" b="1" smtClean="0">
                <a:solidFill>
                  <a:srgbClr val="5F2E23"/>
                </a:solidFill>
              </a:rPr>
              <a:t>‘look-for’ sheet with OPI videos</a:t>
            </a:r>
            <a:endParaRPr lang="en-US" sz="5400" b="1">
              <a:solidFill>
                <a:srgbClr val="5F2E23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19912" y="5799108"/>
            <a:ext cx="935217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mtClean="0">
                <a:solidFill>
                  <a:srgbClr val="A7786D"/>
                </a:solidFill>
              </a:rPr>
              <a:t>TL interviewees </a:t>
            </a:r>
            <a:r>
              <a:rPr lang="en-US" sz="4000" smtClean="0">
                <a:solidFill>
                  <a:srgbClr val="A7786D"/>
                </a:solidFill>
              </a:rPr>
              <a:t>(or Skype with TL mentor)</a:t>
            </a:r>
            <a:endParaRPr lang="en-US" sz="4800">
              <a:solidFill>
                <a:srgbClr val="A778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593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/>
      <p:bldP spid="1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1831669" y="1768113"/>
            <a:ext cx="6608951" cy="1135600"/>
            <a:chOff x="1831669" y="1768113"/>
            <a:chExt cx="6608951" cy="1135600"/>
          </a:xfrm>
        </p:grpSpPr>
        <p:sp>
          <p:nvSpPr>
            <p:cNvPr id="21" name="Right Arrow 20"/>
            <p:cNvSpPr/>
            <p:nvPr/>
          </p:nvSpPr>
          <p:spPr>
            <a:xfrm rot="20766854">
              <a:off x="1831669" y="2313270"/>
              <a:ext cx="2593075" cy="590443"/>
            </a:xfrm>
            <a:prstGeom prst="rightArrow">
              <a:avLst/>
            </a:prstGeom>
            <a:solidFill>
              <a:srgbClr val="F1E2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4593418" y="1768113"/>
              <a:ext cx="3847202" cy="883803"/>
            </a:xfrm>
            <a:prstGeom prst="roundRect">
              <a:avLst>
                <a:gd name="adj" fmla="val 8863"/>
              </a:avLst>
            </a:prstGeom>
            <a:solidFill>
              <a:srgbClr val="F1E2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smtClean="0">
                  <a:solidFill>
                    <a:srgbClr val="1A1A25"/>
                  </a:solidFill>
                  <a:latin typeface="Rockwell" panose="02060603020205020403" pitchFamily="18" charset="0"/>
                </a:rPr>
                <a:t>ONGOING!</a:t>
              </a:r>
              <a:endParaRPr lang="en-US" sz="4400">
                <a:solidFill>
                  <a:srgbClr val="1A1A25"/>
                </a:solidFill>
                <a:latin typeface="Rockwell" panose="02060603020205020403" pitchFamily="18" charset="0"/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0" y="1"/>
            <a:ext cx="12192000" cy="956534"/>
          </a:xfrm>
          <a:prstGeom prst="rect">
            <a:avLst/>
          </a:prstGeom>
          <a:solidFill>
            <a:srgbClr val="5F2E2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489047" y="1411863"/>
            <a:ext cx="3345975" cy="4957305"/>
            <a:chOff x="489047" y="1411863"/>
            <a:chExt cx="3345975" cy="4957305"/>
          </a:xfrm>
        </p:grpSpPr>
        <p:grpSp>
          <p:nvGrpSpPr>
            <p:cNvPr id="4" name="Group 3"/>
            <p:cNvGrpSpPr/>
            <p:nvPr/>
          </p:nvGrpSpPr>
          <p:grpSpPr>
            <a:xfrm>
              <a:off x="1192660" y="1411863"/>
              <a:ext cx="1935549" cy="3431235"/>
              <a:chOff x="9409782" y="1521045"/>
              <a:chExt cx="1935549" cy="3431235"/>
            </a:xfrm>
          </p:grpSpPr>
          <p:sp>
            <p:nvSpPr>
              <p:cNvPr id="6" name="Rounded Rectangle 5"/>
              <p:cNvSpPr/>
              <p:nvPr/>
            </p:nvSpPr>
            <p:spPr>
              <a:xfrm rot="5400000">
                <a:off x="8661939" y="2268888"/>
                <a:ext cx="3431235" cy="1935549"/>
              </a:xfrm>
              <a:prstGeom prst="roundRect">
                <a:avLst>
                  <a:gd name="adj" fmla="val 5582"/>
                </a:avLst>
              </a:prstGeom>
              <a:solidFill>
                <a:srgbClr val="F1E2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10043" y="1792502"/>
                <a:ext cx="1335025" cy="1335025"/>
              </a:xfrm>
              <a:prstGeom prst="rect">
                <a:avLst/>
              </a:prstGeom>
            </p:spPr>
          </p:pic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09714" y="3374586"/>
                <a:ext cx="1335024" cy="1335024"/>
              </a:xfrm>
              <a:prstGeom prst="rect">
                <a:avLst/>
              </a:prstGeom>
            </p:spPr>
          </p:pic>
        </p:grpSp>
        <p:grpSp>
          <p:nvGrpSpPr>
            <p:cNvPr id="9" name="Group 8"/>
            <p:cNvGrpSpPr/>
            <p:nvPr/>
          </p:nvGrpSpPr>
          <p:grpSpPr>
            <a:xfrm>
              <a:off x="489047" y="4961432"/>
              <a:ext cx="961559" cy="1407736"/>
              <a:chOff x="1606902" y="2020616"/>
              <a:chExt cx="874144" cy="1279759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06902" y="2426231"/>
                <a:ext cx="874144" cy="874144"/>
              </a:xfrm>
              <a:prstGeom prst="rect">
                <a:avLst/>
              </a:prstGeom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1656194" y="2020616"/>
                <a:ext cx="775562" cy="4756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b="1" smtClean="0">
                    <a:solidFill>
                      <a:srgbClr val="5F2E23"/>
                    </a:solidFill>
                    <a:latin typeface="Rockwell" panose="02060603020205020403" pitchFamily="18" charset="0"/>
                  </a:rPr>
                  <a:t>SEP</a:t>
                </a:r>
                <a:endParaRPr lang="en-US" sz="2800">
                  <a:solidFill>
                    <a:srgbClr val="5F2E23"/>
                  </a:solidFill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1663212" y="4961432"/>
              <a:ext cx="997645" cy="1407736"/>
              <a:chOff x="1590500" y="2020616"/>
              <a:chExt cx="906949" cy="1279759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06902" y="2426231"/>
                <a:ext cx="874144" cy="874144"/>
              </a:xfrm>
              <a:prstGeom prst="rect">
                <a:avLst/>
              </a:prstGeom>
            </p:spPr>
          </p:pic>
          <p:sp>
            <p:nvSpPr>
              <p:cNvPr id="14" name="Rectangle 13"/>
              <p:cNvSpPr/>
              <p:nvPr/>
            </p:nvSpPr>
            <p:spPr>
              <a:xfrm>
                <a:off x="1590500" y="2020616"/>
                <a:ext cx="906949" cy="4756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b="1" smtClean="0">
                    <a:solidFill>
                      <a:srgbClr val="5F2E23"/>
                    </a:solidFill>
                    <a:latin typeface="Rockwell" panose="02060603020205020403" pitchFamily="18" charset="0"/>
                  </a:rPr>
                  <a:t>NOV</a:t>
                </a:r>
                <a:endParaRPr lang="en-US" sz="2800">
                  <a:solidFill>
                    <a:srgbClr val="5F2E23"/>
                  </a:solidFill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2873463" y="4961432"/>
              <a:ext cx="961559" cy="1407736"/>
              <a:chOff x="1606902" y="2020616"/>
              <a:chExt cx="874144" cy="1279759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06902" y="2426231"/>
                <a:ext cx="874144" cy="874144"/>
              </a:xfrm>
              <a:prstGeom prst="rect">
                <a:avLst/>
              </a:prstGeom>
            </p:spPr>
          </p:pic>
          <p:sp>
            <p:nvSpPr>
              <p:cNvPr id="17" name="Rectangle 16"/>
              <p:cNvSpPr/>
              <p:nvPr/>
            </p:nvSpPr>
            <p:spPr>
              <a:xfrm>
                <a:off x="1653571" y="2020616"/>
                <a:ext cx="780808" cy="4756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b="1" smtClean="0">
                    <a:solidFill>
                      <a:srgbClr val="5F2E23"/>
                    </a:solidFill>
                    <a:latin typeface="Rockwell" panose="02060603020205020403" pitchFamily="18" charset="0"/>
                  </a:rPr>
                  <a:t>JAN</a:t>
                </a:r>
                <a:endParaRPr lang="en-US" sz="2800">
                  <a:solidFill>
                    <a:srgbClr val="5F2E23"/>
                  </a:solidFill>
                </a:endParaRPr>
              </a:p>
            </p:txBody>
          </p:sp>
        </p:grpSp>
      </p:grpSp>
      <p:sp>
        <p:nvSpPr>
          <p:cNvPr id="18" name="Freeform 6"/>
          <p:cNvSpPr>
            <a:spLocks noEditPoints="1"/>
          </p:cNvSpPr>
          <p:nvPr/>
        </p:nvSpPr>
        <p:spPr bwMode="auto">
          <a:xfrm>
            <a:off x="291708" y="138331"/>
            <a:ext cx="674212" cy="674212"/>
          </a:xfrm>
          <a:custGeom>
            <a:avLst/>
            <a:gdLst>
              <a:gd name="T0" fmla="*/ 1558 w 3278"/>
              <a:gd name="T1" fmla="*/ 1495 h 3398"/>
              <a:gd name="T2" fmla="*/ 1344 w 3278"/>
              <a:gd name="T3" fmla="*/ 1381 h 3398"/>
              <a:gd name="T4" fmla="*/ 1374 w 3278"/>
              <a:gd name="T5" fmla="*/ 1527 h 3398"/>
              <a:gd name="T6" fmla="*/ 1391 w 3278"/>
              <a:gd name="T7" fmla="*/ 1727 h 3398"/>
              <a:gd name="T8" fmla="*/ 1218 w 3278"/>
              <a:gd name="T9" fmla="*/ 1798 h 3398"/>
              <a:gd name="T10" fmla="*/ 1525 w 3278"/>
              <a:gd name="T11" fmla="*/ 1778 h 3398"/>
              <a:gd name="T12" fmla="*/ 1637 w 3278"/>
              <a:gd name="T13" fmla="*/ 1933 h 3398"/>
              <a:gd name="T14" fmla="*/ 1701 w 3278"/>
              <a:gd name="T15" fmla="*/ 1882 h 3398"/>
              <a:gd name="T16" fmla="*/ 1759 w 3278"/>
              <a:gd name="T17" fmla="*/ 1691 h 3398"/>
              <a:gd name="T18" fmla="*/ 1950 w 3278"/>
              <a:gd name="T19" fmla="*/ 1710 h 3398"/>
              <a:gd name="T20" fmla="*/ 1675 w 3278"/>
              <a:gd name="T21" fmla="*/ 1578 h 3398"/>
              <a:gd name="T22" fmla="*/ 1728 w 3278"/>
              <a:gd name="T23" fmla="*/ 1347 h 3398"/>
              <a:gd name="T24" fmla="*/ 2240 w 3278"/>
              <a:gd name="T25" fmla="*/ 115 h 3398"/>
              <a:gd name="T26" fmla="*/ 2417 w 3278"/>
              <a:gd name="T27" fmla="*/ 270 h 3398"/>
              <a:gd name="T28" fmla="*/ 2508 w 3278"/>
              <a:gd name="T29" fmla="*/ 558 h 3398"/>
              <a:gd name="T30" fmla="*/ 2388 w 3278"/>
              <a:gd name="T31" fmla="*/ 940 h 3398"/>
              <a:gd name="T32" fmla="*/ 2175 w 3278"/>
              <a:gd name="T33" fmla="*/ 1260 h 3398"/>
              <a:gd name="T34" fmla="*/ 2218 w 3278"/>
              <a:gd name="T35" fmla="*/ 1241 h 3398"/>
              <a:gd name="T36" fmla="*/ 2601 w 3278"/>
              <a:gd name="T37" fmla="*/ 1014 h 3398"/>
              <a:gd name="T38" fmla="*/ 2957 w 3278"/>
              <a:gd name="T39" fmla="*/ 1058 h 3398"/>
              <a:gd name="T40" fmla="*/ 3083 w 3278"/>
              <a:gd name="T41" fmla="*/ 1165 h 3398"/>
              <a:gd name="T42" fmla="*/ 3167 w 3278"/>
              <a:gd name="T43" fmla="*/ 1381 h 3398"/>
              <a:gd name="T44" fmla="*/ 3254 w 3278"/>
              <a:gd name="T45" fmla="*/ 1731 h 3398"/>
              <a:gd name="T46" fmla="*/ 3160 w 3278"/>
              <a:gd name="T47" fmla="*/ 1962 h 3398"/>
              <a:gd name="T48" fmla="*/ 2977 w 3278"/>
              <a:gd name="T49" fmla="*/ 2181 h 3398"/>
              <a:gd name="T50" fmla="*/ 2576 w 3278"/>
              <a:gd name="T51" fmla="*/ 2205 h 3398"/>
              <a:gd name="T52" fmla="*/ 2154 w 3278"/>
              <a:gd name="T53" fmla="*/ 2053 h 3398"/>
              <a:gd name="T54" fmla="*/ 2296 w 3278"/>
              <a:gd name="T55" fmla="*/ 2207 h 3398"/>
              <a:gd name="T56" fmla="*/ 2492 w 3278"/>
              <a:gd name="T57" fmla="*/ 2540 h 3398"/>
              <a:gd name="T58" fmla="*/ 2555 w 3278"/>
              <a:gd name="T59" fmla="*/ 2881 h 3398"/>
              <a:gd name="T60" fmla="*/ 2431 w 3278"/>
              <a:gd name="T61" fmla="*/ 3087 h 3398"/>
              <a:gd name="T62" fmla="*/ 2069 w 3278"/>
              <a:gd name="T63" fmla="*/ 3078 h 3398"/>
              <a:gd name="T64" fmla="*/ 1795 w 3278"/>
              <a:gd name="T65" fmla="*/ 3339 h 3398"/>
              <a:gd name="T66" fmla="*/ 1535 w 3278"/>
              <a:gd name="T67" fmla="*/ 3247 h 3398"/>
              <a:gd name="T68" fmla="*/ 1387 w 3278"/>
              <a:gd name="T69" fmla="*/ 2925 h 3398"/>
              <a:gd name="T70" fmla="*/ 1352 w 3278"/>
              <a:gd name="T71" fmla="*/ 2530 h 3398"/>
              <a:gd name="T72" fmla="*/ 1326 w 3278"/>
              <a:gd name="T73" fmla="*/ 2377 h 3398"/>
              <a:gd name="T74" fmla="*/ 1055 w 3278"/>
              <a:gd name="T75" fmla="*/ 2711 h 3398"/>
              <a:gd name="T76" fmla="*/ 713 w 3278"/>
              <a:gd name="T77" fmla="*/ 2867 h 3398"/>
              <a:gd name="T78" fmla="*/ 477 w 3278"/>
              <a:gd name="T79" fmla="*/ 2793 h 3398"/>
              <a:gd name="T80" fmla="*/ 117 w 3278"/>
              <a:gd name="T81" fmla="*/ 2503 h 3398"/>
              <a:gd name="T82" fmla="*/ 99 w 3278"/>
              <a:gd name="T83" fmla="*/ 2306 h 3398"/>
              <a:gd name="T84" fmla="*/ 103 w 3278"/>
              <a:gd name="T85" fmla="*/ 2055 h 3398"/>
              <a:gd name="T86" fmla="*/ 358 w 3278"/>
              <a:gd name="T87" fmla="*/ 1834 h 3398"/>
              <a:gd name="T88" fmla="*/ 714 w 3278"/>
              <a:gd name="T89" fmla="*/ 1700 h 3398"/>
              <a:gd name="T90" fmla="*/ 827 w 3278"/>
              <a:gd name="T91" fmla="*/ 1650 h 3398"/>
              <a:gd name="T92" fmla="*/ 449 w 3278"/>
              <a:gd name="T93" fmla="*/ 1570 h 3398"/>
              <a:gd name="T94" fmla="*/ 91 w 3278"/>
              <a:gd name="T95" fmla="*/ 1341 h 3398"/>
              <a:gd name="T96" fmla="*/ 9 w 3278"/>
              <a:gd name="T97" fmla="*/ 1066 h 3398"/>
              <a:gd name="T98" fmla="*/ 60 w 3278"/>
              <a:gd name="T99" fmla="*/ 860 h 3398"/>
              <a:gd name="T100" fmla="*/ 266 w 3278"/>
              <a:gd name="T101" fmla="*/ 552 h 3398"/>
              <a:gd name="T102" fmla="*/ 494 w 3278"/>
              <a:gd name="T103" fmla="*/ 429 h 3398"/>
              <a:gd name="T104" fmla="*/ 824 w 3278"/>
              <a:gd name="T105" fmla="*/ 449 h 3398"/>
              <a:gd name="T106" fmla="*/ 1190 w 3278"/>
              <a:gd name="T107" fmla="*/ 698 h 3398"/>
              <a:gd name="T108" fmla="*/ 1330 w 3278"/>
              <a:gd name="T109" fmla="*/ 869 h 3398"/>
              <a:gd name="T110" fmla="*/ 1346 w 3278"/>
              <a:gd name="T111" fmla="*/ 409 h 3398"/>
              <a:gd name="T112" fmla="*/ 1528 w 3278"/>
              <a:gd name="T113" fmla="*/ 84 h 3398"/>
              <a:gd name="T114" fmla="*/ 1828 w 3278"/>
              <a:gd name="T115" fmla="*/ 24 h 3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278" h="3398">
                <a:moveTo>
                  <a:pt x="1792" y="1281"/>
                </a:moveTo>
                <a:lnTo>
                  <a:pt x="1745" y="1300"/>
                </a:lnTo>
                <a:lnTo>
                  <a:pt x="1703" y="1323"/>
                </a:lnTo>
                <a:lnTo>
                  <a:pt x="1666" y="1350"/>
                </a:lnTo>
                <a:lnTo>
                  <a:pt x="1634" y="1379"/>
                </a:lnTo>
                <a:lnTo>
                  <a:pt x="1605" y="1413"/>
                </a:lnTo>
                <a:lnTo>
                  <a:pt x="1580" y="1451"/>
                </a:lnTo>
                <a:lnTo>
                  <a:pt x="1558" y="1495"/>
                </a:lnTo>
                <a:lnTo>
                  <a:pt x="1525" y="1485"/>
                </a:lnTo>
                <a:lnTo>
                  <a:pt x="1493" y="1474"/>
                </a:lnTo>
                <a:lnTo>
                  <a:pt x="1463" y="1463"/>
                </a:lnTo>
                <a:lnTo>
                  <a:pt x="1435" y="1450"/>
                </a:lnTo>
                <a:lnTo>
                  <a:pt x="1409" y="1436"/>
                </a:lnTo>
                <a:lnTo>
                  <a:pt x="1385" y="1420"/>
                </a:lnTo>
                <a:lnTo>
                  <a:pt x="1364" y="1402"/>
                </a:lnTo>
                <a:lnTo>
                  <a:pt x="1344" y="1381"/>
                </a:lnTo>
                <a:lnTo>
                  <a:pt x="1327" y="1357"/>
                </a:lnTo>
                <a:lnTo>
                  <a:pt x="1313" y="1330"/>
                </a:lnTo>
                <a:lnTo>
                  <a:pt x="1300" y="1298"/>
                </a:lnTo>
                <a:lnTo>
                  <a:pt x="1303" y="1348"/>
                </a:lnTo>
                <a:lnTo>
                  <a:pt x="1312" y="1396"/>
                </a:lnTo>
                <a:lnTo>
                  <a:pt x="1326" y="1442"/>
                </a:lnTo>
                <a:lnTo>
                  <a:pt x="1347" y="1486"/>
                </a:lnTo>
                <a:lnTo>
                  <a:pt x="1374" y="1527"/>
                </a:lnTo>
                <a:lnTo>
                  <a:pt x="1405" y="1565"/>
                </a:lnTo>
                <a:lnTo>
                  <a:pt x="1440" y="1600"/>
                </a:lnTo>
                <a:lnTo>
                  <a:pt x="1481" y="1632"/>
                </a:lnTo>
                <a:lnTo>
                  <a:pt x="1472" y="1652"/>
                </a:lnTo>
                <a:lnTo>
                  <a:pt x="1458" y="1673"/>
                </a:lnTo>
                <a:lnTo>
                  <a:pt x="1439" y="1693"/>
                </a:lnTo>
                <a:lnTo>
                  <a:pt x="1416" y="1710"/>
                </a:lnTo>
                <a:lnTo>
                  <a:pt x="1391" y="1727"/>
                </a:lnTo>
                <a:lnTo>
                  <a:pt x="1363" y="1741"/>
                </a:lnTo>
                <a:lnTo>
                  <a:pt x="1333" y="1754"/>
                </a:lnTo>
                <a:lnTo>
                  <a:pt x="1302" y="1765"/>
                </a:lnTo>
                <a:lnTo>
                  <a:pt x="1270" y="1773"/>
                </a:lnTo>
                <a:lnTo>
                  <a:pt x="1239" y="1779"/>
                </a:lnTo>
                <a:lnTo>
                  <a:pt x="1207" y="1785"/>
                </a:lnTo>
                <a:lnTo>
                  <a:pt x="1177" y="1786"/>
                </a:lnTo>
                <a:lnTo>
                  <a:pt x="1218" y="1798"/>
                </a:lnTo>
                <a:lnTo>
                  <a:pt x="1258" y="1808"/>
                </a:lnTo>
                <a:lnTo>
                  <a:pt x="1300" y="1816"/>
                </a:lnTo>
                <a:lnTo>
                  <a:pt x="1342" y="1819"/>
                </a:lnTo>
                <a:lnTo>
                  <a:pt x="1384" y="1818"/>
                </a:lnTo>
                <a:lnTo>
                  <a:pt x="1425" y="1813"/>
                </a:lnTo>
                <a:lnTo>
                  <a:pt x="1460" y="1805"/>
                </a:lnTo>
                <a:lnTo>
                  <a:pt x="1493" y="1794"/>
                </a:lnTo>
                <a:lnTo>
                  <a:pt x="1525" y="1778"/>
                </a:lnTo>
                <a:lnTo>
                  <a:pt x="1555" y="1759"/>
                </a:lnTo>
                <a:lnTo>
                  <a:pt x="1577" y="1775"/>
                </a:lnTo>
                <a:lnTo>
                  <a:pt x="1595" y="1796"/>
                </a:lnTo>
                <a:lnTo>
                  <a:pt x="1610" y="1819"/>
                </a:lnTo>
                <a:lnTo>
                  <a:pt x="1622" y="1845"/>
                </a:lnTo>
                <a:lnTo>
                  <a:pt x="1631" y="1873"/>
                </a:lnTo>
                <a:lnTo>
                  <a:pt x="1636" y="1902"/>
                </a:lnTo>
                <a:lnTo>
                  <a:pt x="1637" y="1933"/>
                </a:lnTo>
                <a:lnTo>
                  <a:pt x="1636" y="1963"/>
                </a:lnTo>
                <a:lnTo>
                  <a:pt x="1631" y="1994"/>
                </a:lnTo>
                <a:lnTo>
                  <a:pt x="1622" y="2024"/>
                </a:lnTo>
                <a:lnTo>
                  <a:pt x="1645" y="1994"/>
                </a:lnTo>
                <a:lnTo>
                  <a:pt x="1664" y="1965"/>
                </a:lnTo>
                <a:lnTo>
                  <a:pt x="1679" y="1937"/>
                </a:lnTo>
                <a:lnTo>
                  <a:pt x="1692" y="1909"/>
                </a:lnTo>
                <a:lnTo>
                  <a:pt x="1701" y="1882"/>
                </a:lnTo>
                <a:lnTo>
                  <a:pt x="1706" y="1854"/>
                </a:lnTo>
                <a:lnTo>
                  <a:pt x="1707" y="1824"/>
                </a:lnTo>
                <a:lnTo>
                  <a:pt x="1704" y="1793"/>
                </a:lnTo>
                <a:lnTo>
                  <a:pt x="1697" y="1760"/>
                </a:lnTo>
                <a:lnTo>
                  <a:pt x="1685" y="1723"/>
                </a:lnTo>
                <a:lnTo>
                  <a:pt x="1707" y="1708"/>
                </a:lnTo>
                <a:lnTo>
                  <a:pt x="1732" y="1698"/>
                </a:lnTo>
                <a:lnTo>
                  <a:pt x="1759" y="1691"/>
                </a:lnTo>
                <a:lnTo>
                  <a:pt x="1790" y="1687"/>
                </a:lnTo>
                <a:lnTo>
                  <a:pt x="1822" y="1688"/>
                </a:lnTo>
                <a:lnTo>
                  <a:pt x="1855" y="1693"/>
                </a:lnTo>
                <a:lnTo>
                  <a:pt x="1888" y="1701"/>
                </a:lnTo>
                <a:lnTo>
                  <a:pt x="1919" y="1712"/>
                </a:lnTo>
                <a:lnTo>
                  <a:pt x="1949" y="1727"/>
                </a:lnTo>
                <a:lnTo>
                  <a:pt x="1977" y="1744"/>
                </a:lnTo>
                <a:lnTo>
                  <a:pt x="1950" y="1710"/>
                </a:lnTo>
                <a:lnTo>
                  <a:pt x="1923" y="1680"/>
                </a:lnTo>
                <a:lnTo>
                  <a:pt x="1893" y="1653"/>
                </a:lnTo>
                <a:lnTo>
                  <a:pt x="1862" y="1629"/>
                </a:lnTo>
                <a:lnTo>
                  <a:pt x="1829" y="1611"/>
                </a:lnTo>
                <a:lnTo>
                  <a:pt x="1794" y="1595"/>
                </a:lnTo>
                <a:lnTo>
                  <a:pt x="1757" y="1585"/>
                </a:lnTo>
                <a:lnTo>
                  <a:pt x="1716" y="1579"/>
                </a:lnTo>
                <a:lnTo>
                  <a:pt x="1675" y="1578"/>
                </a:lnTo>
                <a:lnTo>
                  <a:pt x="1668" y="1553"/>
                </a:lnTo>
                <a:lnTo>
                  <a:pt x="1666" y="1525"/>
                </a:lnTo>
                <a:lnTo>
                  <a:pt x="1668" y="1496"/>
                </a:lnTo>
                <a:lnTo>
                  <a:pt x="1673" y="1466"/>
                </a:lnTo>
                <a:lnTo>
                  <a:pt x="1682" y="1435"/>
                </a:lnTo>
                <a:lnTo>
                  <a:pt x="1696" y="1405"/>
                </a:lnTo>
                <a:lnTo>
                  <a:pt x="1710" y="1375"/>
                </a:lnTo>
                <a:lnTo>
                  <a:pt x="1728" y="1347"/>
                </a:lnTo>
                <a:lnTo>
                  <a:pt x="1748" y="1322"/>
                </a:lnTo>
                <a:lnTo>
                  <a:pt x="1769" y="1299"/>
                </a:lnTo>
                <a:lnTo>
                  <a:pt x="1792" y="1281"/>
                </a:lnTo>
                <a:close/>
                <a:moveTo>
                  <a:pt x="1978" y="0"/>
                </a:moveTo>
                <a:lnTo>
                  <a:pt x="2002" y="264"/>
                </a:lnTo>
                <a:lnTo>
                  <a:pt x="2216" y="65"/>
                </a:lnTo>
                <a:lnTo>
                  <a:pt x="2226" y="92"/>
                </a:lnTo>
                <a:lnTo>
                  <a:pt x="2240" y="115"/>
                </a:lnTo>
                <a:lnTo>
                  <a:pt x="2258" y="136"/>
                </a:lnTo>
                <a:lnTo>
                  <a:pt x="2277" y="156"/>
                </a:lnTo>
                <a:lnTo>
                  <a:pt x="2298" y="174"/>
                </a:lnTo>
                <a:lnTo>
                  <a:pt x="2322" y="193"/>
                </a:lnTo>
                <a:lnTo>
                  <a:pt x="2345" y="211"/>
                </a:lnTo>
                <a:lnTo>
                  <a:pt x="2370" y="229"/>
                </a:lnTo>
                <a:lnTo>
                  <a:pt x="2394" y="249"/>
                </a:lnTo>
                <a:lnTo>
                  <a:pt x="2417" y="270"/>
                </a:lnTo>
                <a:lnTo>
                  <a:pt x="2440" y="293"/>
                </a:lnTo>
                <a:lnTo>
                  <a:pt x="2459" y="320"/>
                </a:lnTo>
                <a:lnTo>
                  <a:pt x="2478" y="355"/>
                </a:lnTo>
                <a:lnTo>
                  <a:pt x="2492" y="391"/>
                </a:lnTo>
                <a:lnTo>
                  <a:pt x="2503" y="430"/>
                </a:lnTo>
                <a:lnTo>
                  <a:pt x="2508" y="471"/>
                </a:lnTo>
                <a:lnTo>
                  <a:pt x="2510" y="514"/>
                </a:lnTo>
                <a:lnTo>
                  <a:pt x="2508" y="558"/>
                </a:lnTo>
                <a:lnTo>
                  <a:pt x="2502" y="605"/>
                </a:lnTo>
                <a:lnTo>
                  <a:pt x="2493" y="652"/>
                </a:lnTo>
                <a:lnTo>
                  <a:pt x="2482" y="700"/>
                </a:lnTo>
                <a:lnTo>
                  <a:pt x="2468" y="748"/>
                </a:lnTo>
                <a:lnTo>
                  <a:pt x="2451" y="796"/>
                </a:lnTo>
                <a:lnTo>
                  <a:pt x="2431" y="845"/>
                </a:lnTo>
                <a:lnTo>
                  <a:pt x="2411" y="894"/>
                </a:lnTo>
                <a:lnTo>
                  <a:pt x="2388" y="940"/>
                </a:lnTo>
                <a:lnTo>
                  <a:pt x="2364" y="987"/>
                </a:lnTo>
                <a:lnTo>
                  <a:pt x="2338" y="1032"/>
                </a:lnTo>
                <a:lnTo>
                  <a:pt x="2312" y="1076"/>
                </a:lnTo>
                <a:lnTo>
                  <a:pt x="2285" y="1117"/>
                </a:lnTo>
                <a:lnTo>
                  <a:pt x="2258" y="1157"/>
                </a:lnTo>
                <a:lnTo>
                  <a:pt x="2230" y="1194"/>
                </a:lnTo>
                <a:lnTo>
                  <a:pt x="2202" y="1228"/>
                </a:lnTo>
                <a:lnTo>
                  <a:pt x="2175" y="1260"/>
                </a:lnTo>
                <a:lnTo>
                  <a:pt x="2148" y="1288"/>
                </a:lnTo>
                <a:lnTo>
                  <a:pt x="2121" y="1313"/>
                </a:lnTo>
                <a:lnTo>
                  <a:pt x="2096" y="1333"/>
                </a:lnTo>
                <a:lnTo>
                  <a:pt x="2072" y="1350"/>
                </a:lnTo>
                <a:lnTo>
                  <a:pt x="2105" y="1327"/>
                </a:lnTo>
                <a:lnTo>
                  <a:pt x="2141" y="1301"/>
                </a:lnTo>
                <a:lnTo>
                  <a:pt x="2179" y="1272"/>
                </a:lnTo>
                <a:lnTo>
                  <a:pt x="2218" y="1241"/>
                </a:lnTo>
                <a:lnTo>
                  <a:pt x="2261" y="1208"/>
                </a:lnTo>
                <a:lnTo>
                  <a:pt x="2304" y="1175"/>
                </a:lnTo>
                <a:lnTo>
                  <a:pt x="2350" y="1142"/>
                </a:lnTo>
                <a:lnTo>
                  <a:pt x="2397" y="1111"/>
                </a:lnTo>
                <a:lnTo>
                  <a:pt x="2446" y="1081"/>
                </a:lnTo>
                <a:lnTo>
                  <a:pt x="2495" y="1055"/>
                </a:lnTo>
                <a:lnTo>
                  <a:pt x="2547" y="1032"/>
                </a:lnTo>
                <a:lnTo>
                  <a:pt x="2601" y="1014"/>
                </a:lnTo>
                <a:lnTo>
                  <a:pt x="2655" y="1001"/>
                </a:lnTo>
                <a:lnTo>
                  <a:pt x="2696" y="995"/>
                </a:lnTo>
                <a:lnTo>
                  <a:pt x="2739" y="994"/>
                </a:lnTo>
                <a:lnTo>
                  <a:pt x="2781" y="997"/>
                </a:lnTo>
                <a:lnTo>
                  <a:pt x="2824" y="1004"/>
                </a:lnTo>
                <a:lnTo>
                  <a:pt x="2868" y="1017"/>
                </a:lnTo>
                <a:lnTo>
                  <a:pt x="2912" y="1034"/>
                </a:lnTo>
                <a:lnTo>
                  <a:pt x="2957" y="1058"/>
                </a:lnTo>
                <a:lnTo>
                  <a:pt x="2969" y="1066"/>
                </a:lnTo>
                <a:lnTo>
                  <a:pt x="2984" y="1077"/>
                </a:lnTo>
                <a:lnTo>
                  <a:pt x="3001" y="1089"/>
                </a:lnTo>
                <a:lnTo>
                  <a:pt x="3020" y="1104"/>
                </a:lnTo>
                <a:lnTo>
                  <a:pt x="3038" y="1119"/>
                </a:lnTo>
                <a:lnTo>
                  <a:pt x="3055" y="1135"/>
                </a:lnTo>
                <a:lnTo>
                  <a:pt x="3071" y="1150"/>
                </a:lnTo>
                <a:lnTo>
                  <a:pt x="3083" y="1165"/>
                </a:lnTo>
                <a:lnTo>
                  <a:pt x="3091" y="1178"/>
                </a:lnTo>
                <a:lnTo>
                  <a:pt x="3109" y="1216"/>
                </a:lnTo>
                <a:lnTo>
                  <a:pt x="3122" y="1249"/>
                </a:lnTo>
                <a:lnTo>
                  <a:pt x="3134" y="1280"/>
                </a:lnTo>
                <a:lnTo>
                  <a:pt x="3143" y="1309"/>
                </a:lnTo>
                <a:lnTo>
                  <a:pt x="3151" y="1335"/>
                </a:lnTo>
                <a:lnTo>
                  <a:pt x="3159" y="1358"/>
                </a:lnTo>
                <a:lnTo>
                  <a:pt x="3167" y="1381"/>
                </a:lnTo>
                <a:lnTo>
                  <a:pt x="3177" y="1402"/>
                </a:lnTo>
                <a:lnTo>
                  <a:pt x="3190" y="1421"/>
                </a:lnTo>
                <a:lnTo>
                  <a:pt x="3204" y="1440"/>
                </a:lnTo>
                <a:lnTo>
                  <a:pt x="3224" y="1458"/>
                </a:lnTo>
                <a:lnTo>
                  <a:pt x="3248" y="1474"/>
                </a:lnTo>
                <a:lnTo>
                  <a:pt x="3278" y="1492"/>
                </a:lnTo>
                <a:lnTo>
                  <a:pt x="2980" y="1614"/>
                </a:lnTo>
                <a:lnTo>
                  <a:pt x="3254" y="1731"/>
                </a:lnTo>
                <a:lnTo>
                  <a:pt x="3237" y="1752"/>
                </a:lnTo>
                <a:lnTo>
                  <a:pt x="3224" y="1775"/>
                </a:lnTo>
                <a:lnTo>
                  <a:pt x="3211" y="1802"/>
                </a:lnTo>
                <a:lnTo>
                  <a:pt x="3200" y="1831"/>
                </a:lnTo>
                <a:lnTo>
                  <a:pt x="3191" y="1862"/>
                </a:lnTo>
                <a:lnTo>
                  <a:pt x="3180" y="1895"/>
                </a:lnTo>
                <a:lnTo>
                  <a:pt x="3171" y="1929"/>
                </a:lnTo>
                <a:lnTo>
                  <a:pt x="3160" y="1962"/>
                </a:lnTo>
                <a:lnTo>
                  <a:pt x="3147" y="1995"/>
                </a:lnTo>
                <a:lnTo>
                  <a:pt x="3134" y="2027"/>
                </a:lnTo>
                <a:lnTo>
                  <a:pt x="3117" y="2057"/>
                </a:lnTo>
                <a:lnTo>
                  <a:pt x="3098" y="2085"/>
                </a:lnTo>
                <a:lnTo>
                  <a:pt x="3071" y="2115"/>
                </a:lnTo>
                <a:lnTo>
                  <a:pt x="3042" y="2141"/>
                </a:lnTo>
                <a:lnTo>
                  <a:pt x="3010" y="2162"/>
                </a:lnTo>
                <a:lnTo>
                  <a:pt x="2977" y="2181"/>
                </a:lnTo>
                <a:lnTo>
                  <a:pt x="2940" y="2196"/>
                </a:lnTo>
                <a:lnTo>
                  <a:pt x="2903" y="2207"/>
                </a:lnTo>
                <a:lnTo>
                  <a:pt x="2865" y="2215"/>
                </a:lnTo>
                <a:lnTo>
                  <a:pt x="2810" y="2222"/>
                </a:lnTo>
                <a:lnTo>
                  <a:pt x="2753" y="2224"/>
                </a:lnTo>
                <a:lnTo>
                  <a:pt x="2695" y="2222"/>
                </a:lnTo>
                <a:lnTo>
                  <a:pt x="2635" y="2215"/>
                </a:lnTo>
                <a:lnTo>
                  <a:pt x="2576" y="2205"/>
                </a:lnTo>
                <a:lnTo>
                  <a:pt x="2517" y="2192"/>
                </a:lnTo>
                <a:lnTo>
                  <a:pt x="2459" y="2176"/>
                </a:lnTo>
                <a:lnTo>
                  <a:pt x="2401" y="2158"/>
                </a:lnTo>
                <a:lnTo>
                  <a:pt x="2346" y="2139"/>
                </a:lnTo>
                <a:lnTo>
                  <a:pt x="2294" y="2118"/>
                </a:lnTo>
                <a:lnTo>
                  <a:pt x="2243" y="2096"/>
                </a:lnTo>
                <a:lnTo>
                  <a:pt x="2196" y="2074"/>
                </a:lnTo>
                <a:lnTo>
                  <a:pt x="2154" y="2053"/>
                </a:lnTo>
                <a:lnTo>
                  <a:pt x="2116" y="2032"/>
                </a:lnTo>
                <a:lnTo>
                  <a:pt x="2139" y="2046"/>
                </a:lnTo>
                <a:lnTo>
                  <a:pt x="2162" y="2065"/>
                </a:lnTo>
                <a:lnTo>
                  <a:pt x="2188" y="2087"/>
                </a:lnTo>
                <a:lnTo>
                  <a:pt x="2214" y="2113"/>
                </a:lnTo>
                <a:lnTo>
                  <a:pt x="2241" y="2142"/>
                </a:lnTo>
                <a:lnTo>
                  <a:pt x="2269" y="2173"/>
                </a:lnTo>
                <a:lnTo>
                  <a:pt x="2296" y="2207"/>
                </a:lnTo>
                <a:lnTo>
                  <a:pt x="2324" y="2244"/>
                </a:lnTo>
                <a:lnTo>
                  <a:pt x="2351" y="2282"/>
                </a:lnTo>
                <a:lnTo>
                  <a:pt x="2378" y="2323"/>
                </a:lnTo>
                <a:lnTo>
                  <a:pt x="2403" y="2364"/>
                </a:lnTo>
                <a:lnTo>
                  <a:pt x="2427" y="2407"/>
                </a:lnTo>
                <a:lnTo>
                  <a:pt x="2451" y="2451"/>
                </a:lnTo>
                <a:lnTo>
                  <a:pt x="2473" y="2496"/>
                </a:lnTo>
                <a:lnTo>
                  <a:pt x="2492" y="2540"/>
                </a:lnTo>
                <a:lnTo>
                  <a:pt x="2511" y="2586"/>
                </a:lnTo>
                <a:lnTo>
                  <a:pt x="2525" y="2630"/>
                </a:lnTo>
                <a:lnTo>
                  <a:pt x="2539" y="2675"/>
                </a:lnTo>
                <a:lnTo>
                  <a:pt x="2549" y="2718"/>
                </a:lnTo>
                <a:lnTo>
                  <a:pt x="2555" y="2761"/>
                </a:lnTo>
                <a:lnTo>
                  <a:pt x="2560" y="2802"/>
                </a:lnTo>
                <a:lnTo>
                  <a:pt x="2560" y="2842"/>
                </a:lnTo>
                <a:lnTo>
                  <a:pt x="2555" y="2881"/>
                </a:lnTo>
                <a:lnTo>
                  <a:pt x="2548" y="2917"/>
                </a:lnTo>
                <a:lnTo>
                  <a:pt x="2536" y="2950"/>
                </a:lnTo>
                <a:lnTo>
                  <a:pt x="2518" y="2981"/>
                </a:lnTo>
                <a:lnTo>
                  <a:pt x="2501" y="3008"/>
                </a:lnTo>
                <a:lnTo>
                  <a:pt x="2482" y="3031"/>
                </a:lnTo>
                <a:lnTo>
                  <a:pt x="2464" y="3050"/>
                </a:lnTo>
                <a:lnTo>
                  <a:pt x="2448" y="3069"/>
                </a:lnTo>
                <a:lnTo>
                  <a:pt x="2431" y="3087"/>
                </a:lnTo>
                <a:lnTo>
                  <a:pt x="2415" y="3104"/>
                </a:lnTo>
                <a:lnTo>
                  <a:pt x="2399" y="3124"/>
                </a:lnTo>
                <a:lnTo>
                  <a:pt x="2384" y="3144"/>
                </a:lnTo>
                <a:lnTo>
                  <a:pt x="2369" y="3168"/>
                </a:lnTo>
                <a:lnTo>
                  <a:pt x="2356" y="3196"/>
                </a:lnTo>
                <a:lnTo>
                  <a:pt x="2342" y="3229"/>
                </a:lnTo>
                <a:lnTo>
                  <a:pt x="2331" y="3269"/>
                </a:lnTo>
                <a:lnTo>
                  <a:pt x="2069" y="3078"/>
                </a:lnTo>
                <a:lnTo>
                  <a:pt x="2000" y="3398"/>
                </a:lnTo>
                <a:lnTo>
                  <a:pt x="1975" y="3380"/>
                </a:lnTo>
                <a:lnTo>
                  <a:pt x="1949" y="3368"/>
                </a:lnTo>
                <a:lnTo>
                  <a:pt x="1920" y="3358"/>
                </a:lnTo>
                <a:lnTo>
                  <a:pt x="1890" y="3351"/>
                </a:lnTo>
                <a:lnTo>
                  <a:pt x="1859" y="3346"/>
                </a:lnTo>
                <a:lnTo>
                  <a:pt x="1827" y="3342"/>
                </a:lnTo>
                <a:lnTo>
                  <a:pt x="1795" y="3339"/>
                </a:lnTo>
                <a:lnTo>
                  <a:pt x="1762" y="3336"/>
                </a:lnTo>
                <a:lnTo>
                  <a:pt x="1728" y="3332"/>
                </a:lnTo>
                <a:lnTo>
                  <a:pt x="1695" y="3327"/>
                </a:lnTo>
                <a:lnTo>
                  <a:pt x="1662" y="3319"/>
                </a:lnTo>
                <a:lnTo>
                  <a:pt x="1629" y="3309"/>
                </a:lnTo>
                <a:lnTo>
                  <a:pt x="1595" y="3293"/>
                </a:lnTo>
                <a:lnTo>
                  <a:pt x="1564" y="3273"/>
                </a:lnTo>
                <a:lnTo>
                  <a:pt x="1535" y="3247"/>
                </a:lnTo>
                <a:lnTo>
                  <a:pt x="1509" y="3218"/>
                </a:lnTo>
                <a:lnTo>
                  <a:pt x="1486" y="3184"/>
                </a:lnTo>
                <a:lnTo>
                  <a:pt x="1464" y="3148"/>
                </a:lnTo>
                <a:lnTo>
                  <a:pt x="1444" y="3107"/>
                </a:lnTo>
                <a:lnTo>
                  <a:pt x="1428" y="3065"/>
                </a:lnTo>
                <a:lnTo>
                  <a:pt x="1412" y="3019"/>
                </a:lnTo>
                <a:lnTo>
                  <a:pt x="1399" y="2973"/>
                </a:lnTo>
                <a:lnTo>
                  <a:pt x="1387" y="2925"/>
                </a:lnTo>
                <a:lnTo>
                  <a:pt x="1378" y="2875"/>
                </a:lnTo>
                <a:lnTo>
                  <a:pt x="1370" y="2825"/>
                </a:lnTo>
                <a:lnTo>
                  <a:pt x="1364" y="2775"/>
                </a:lnTo>
                <a:lnTo>
                  <a:pt x="1358" y="2724"/>
                </a:lnTo>
                <a:lnTo>
                  <a:pt x="1355" y="2674"/>
                </a:lnTo>
                <a:lnTo>
                  <a:pt x="1353" y="2625"/>
                </a:lnTo>
                <a:lnTo>
                  <a:pt x="1352" y="2576"/>
                </a:lnTo>
                <a:lnTo>
                  <a:pt x="1352" y="2530"/>
                </a:lnTo>
                <a:lnTo>
                  <a:pt x="1353" y="2485"/>
                </a:lnTo>
                <a:lnTo>
                  <a:pt x="1356" y="2444"/>
                </a:lnTo>
                <a:lnTo>
                  <a:pt x="1359" y="2404"/>
                </a:lnTo>
                <a:lnTo>
                  <a:pt x="1363" y="2367"/>
                </a:lnTo>
                <a:lnTo>
                  <a:pt x="1368" y="2335"/>
                </a:lnTo>
                <a:lnTo>
                  <a:pt x="1373" y="2306"/>
                </a:lnTo>
                <a:lnTo>
                  <a:pt x="1351" y="2339"/>
                </a:lnTo>
                <a:lnTo>
                  <a:pt x="1326" y="2377"/>
                </a:lnTo>
                <a:lnTo>
                  <a:pt x="1299" y="2416"/>
                </a:lnTo>
                <a:lnTo>
                  <a:pt x="1272" y="2457"/>
                </a:lnTo>
                <a:lnTo>
                  <a:pt x="1240" y="2501"/>
                </a:lnTo>
                <a:lnTo>
                  <a:pt x="1207" y="2544"/>
                </a:lnTo>
                <a:lnTo>
                  <a:pt x="1172" y="2588"/>
                </a:lnTo>
                <a:lnTo>
                  <a:pt x="1135" y="2630"/>
                </a:lnTo>
                <a:lnTo>
                  <a:pt x="1097" y="2672"/>
                </a:lnTo>
                <a:lnTo>
                  <a:pt x="1055" y="2711"/>
                </a:lnTo>
                <a:lnTo>
                  <a:pt x="1014" y="2747"/>
                </a:lnTo>
                <a:lnTo>
                  <a:pt x="970" y="2779"/>
                </a:lnTo>
                <a:lnTo>
                  <a:pt x="925" y="2808"/>
                </a:lnTo>
                <a:lnTo>
                  <a:pt x="879" y="2832"/>
                </a:lnTo>
                <a:lnTo>
                  <a:pt x="832" y="2851"/>
                </a:lnTo>
                <a:lnTo>
                  <a:pt x="783" y="2862"/>
                </a:lnTo>
                <a:lnTo>
                  <a:pt x="748" y="2867"/>
                </a:lnTo>
                <a:lnTo>
                  <a:pt x="713" y="2867"/>
                </a:lnTo>
                <a:lnTo>
                  <a:pt x="677" y="2864"/>
                </a:lnTo>
                <a:lnTo>
                  <a:pt x="640" y="2857"/>
                </a:lnTo>
                <a:lnTo>
                  <a:pt x="608" y="2846"/>
                </a:lnTo>
                <a:lnTo>
                  <a:pt x="579" y="2836"/>
                </a:lnTo>
                <a:lnTo>
                  <a:pt x="552" y="2826"/>
                </a:lnTo>
                <a:lnTo>
                  <a:pt x="528" y="2814"/>
                </a:lnTo>
                <a:lnTo>
                  <a:pt x="503" y="2803"/>
                </a:lnTo>
                <a:lnTo>
                  <a:pt x="477" y="2793"/>
                </a:lnTo>
                <a:lnTo>
                  <a:pt x="452" y="2784"/>
                </a:lnTo>
                <a:lnTo>
                  <a:pt x="425" y="2776"/>
                </a:lnTo>
                <a:lnTo>
                  <a:pt x="396" y="2771"/>
                </a:lnTo>
                <a:lnTo>
                  <a:pt x="365" y="2767"/>
                </a:lnTo>
                <a:lnTo>
                  <a:pt x="331" y="2766"/>
                </a:lnTo>
                <a:lnTo>
                  <a:pt x="293" y="2769"/>
                </a:lnTo>
                <a:lnTo>
                  <a:pt x="411" y="2484"/>
                </a:lnTo>
                <a:lnTo>
                  <a:pt x="117" y="2503"/>
                </a:lnTo>
                <a:lnTo>
                  <a:pt x="126" y="2475"/>
                </a:lnTo>
                <a:lnTo>
                  <a:pt x="131" y="2449"/>
                </a:lnTo>
                <a:lnTo>
                  <a:pt x="131" y="2424"/>
                </a:lnTo>
                <a:lnTo>
                  <a:pt x="129" y="2400"/>
                </a:lnTo>
                <a:lnTo>
                  <a:pt x="124" y="2377"/>
                </a:lnTo>
                <a:lnTo>
                  <a:pt x="117" y="2353"/>
                </a:lnTo>
                <a:lnTo>
                  <a:pt x="109" y="2330"/>
                </a:lnTo>
                <a:lnTo>
                  <a:pt x="99" y="2306"/>
                </a:lnTo>
                <a:lnTo>
                  <a:pt x="91" y="2281"/>
                </a:lnTo>
                <a:lnTo>
                  <a:pt x="84" y="2256"/>
                </a:lnTo>
                <a:lnTo>
                  <a:pt x="78" y="2229"/>
                </a:lnTo>
                <a:lnTo>
                  <a:pt x="74" y="2201"/>
                </a:lnTo>
                <a:lnTo>
                  <a:pt x="73" y="2171"/>
                </a:lnTo>
                <a:lnTo>
                  <a:pt x="79" y="2129"/>
                </a:lnTo>
                <a:lnTo>
                  <a:pt x="88" y="2091"/>
                </a:lnTo>
                <a:lnTo>
                  <a:pt x="103" y="2055"/>
                </a:lnTo>
                <a:lnTo>
                  <a:pt x="123" y="2021"/>
                </a:lnTo>
                <a:lnTo>
                  <a:pt x="147" y="1990"/>
                </a:lnTo>
                <a:lnTo>
                  <a:pt x="175" y="1960"/>
                </a:lnTo>
                <a:lnTo>
                  <a:pt x="206" y="1931"/>
                </a:lnTo>
                <a:lnTo>
                  <a:pt x="240" y="1905"/>
                </a:lnTo>
                <a:lnTo>
                  <a:pt x="277" y="1880"/>
                </a:lnTo>
                <a:lnTo>
                  <a:pt x="317" y="1856"/>
                </a:lnTo>
                <a:lnTo>
                  <a:pt x="358" y="1834"/>
                </a:lnTo>
                <a:lnTo>
                  <a:pt x="401" y="1815"/>
                </a:lnTo>
                <a:lnTo>
                  <a:pt x="446" y="1795"/>
                </a:lnTo>
                <a:lnTo>
                  <a:pt x="490" y="1776"/>
                </a:lnTo>
                <a:lnTo>
                  <a:pt x="536" y="1760"/>
                </a:lnTo>
                <a:lnTo>
                  <a:pt x="581" y="1743"/>
                </a:lnTo>
                <a:lnTo>
                  <a:pt x="627" y="1728"/>
                </a:lnTo>
                <a:lnTo>
                  <a:pt x="670" y="1713"/>
                </a:lnTo>
                <a:lnTo>
                  <a:pt x="714" y="1700"/>
                </a:lnTo>
                <a:lnTo>
                  <a:pt x="756" y="1686"/>
                </a:lnTo>
                <a:lnTo>
                  <a:pt x="796" y="1673"/>
                </a:lnTo>
                <a:lnTo>
                  <a:pt x="834" y="1660"/>
                </a:lnTo>
                <a:lnTo>
                  <a:pt x="869" y="1648"/>
                </a:lnTo>
                <a:lnTo>
                  <a:pt x="901" y="1636"/>
                </a:lnTo>
                <a:lnTo>
                  <a:pt x="883" y="1642"/>
                </a:lnTo>
                <a:lnTo>
                  <a:pt x="862" y="1646"/>
                </a:lnTo>
                <a:lnTo>
                  <a:pt x="827" y="1650"/>
                </a:lnTo>
                <a:lnTo>
                  <a:pt x="788" y="1651"/>
                </a:lnTo>
                <a:lnTo>
                  <a:pt x="746" y="1648"/>
                </a:lnTo>
                <a:lnTo>
                  <a:pt x="700" y="1642"/>
                </a:lnTo>
                <a:lnTo>
                  <a:pt x="653" y="1634"/>
                </a:lnTo>
                <a:lnTo>
                  <a:pt x="603" y="1621"/>
                </a:lnTo>
                <a:lnTo>
                  <a:pt x="552" y="1607"/>
                </a:lnTo>
                <a:lnTo>
                  <a:pt x="501" y="1590"/>
                </a:lnTo>
                <a:lnTo>
                  <a:pt x="449" y="1570"/>
                </a:lnTo>
                <a:lnTo>
                  <a:pt x="397" y="1548"/>
                </a:lnTo>
                <a:lnTo>
                  <a:pt x="347" y="1524"/>
                </a:lnTo>
                <a:lnTo>
                  <a:pt x="298" y="1498"/>
                </a:lnTo>
                <a:lnTo>
                  <a:pt x="250" y="1470"/>
                </a:lnTo>
                <a:lnTo>
                  <a:pt x="205" y="1440"/>
                </a:lnTo>
                <a:lnTo>
                  <a:pt x="163" y="1408"/>
                </a:lnTo>
                <a:lnTo>
                  <a:pt x="125" y="1375"/>
                </a:lnTo>
                <a:lnTo>
                  <a:pt x="91" y="1341"/>
                </a:lnTo>
                <a:lnTo>
                  <a:pt x="61" y="1305"/>
                </a:lnTo>
                <a:lnTo>
                  <a:pt x="36" y="1268"/>
                </a:lnTo>
                <a:lnTo>
                  <a:pt x="18" y="1230"/>
                </a:lnTo>
                <a:lnTo>
                  <a:pt x="5" y="1192"/>
                </a:lnTo>
                <a:lnTo>
                  <a:pt x="0" y="1152"/>
                </a:lnTo>
                <a:lnTo>
                  <a:pt x="0" y="1123"/>
                </a:lnTo>
                <a:lnTo>
                  <a:pt x="3" y="1094"/>
                </a:lnTo>
                <a:lnTo>
                  <a:pt x="9" y="1066"/>
                </a:lnTo>
                <a:lnTo>
                  <a:pt x="17" y="1039"/>
                </a:lnTo>
                <a:lnTo>
                  <a:pt x="26" y="1011"/>
                </a:lnTo>
                <a:lnTo>
                  <a:pt x="35" y="984"/>
                </a:lnTo>
                <a:lnTo>
                  <a:pt x="43" y="958"/>
                </a:lnTo>
                <a:lnTo>
                  <a:pt x="51" y="932"/>
                </a:lnTo>
                <a:lnTo>
                  <a:pt x="57" y="907"/>
                </a:lnTo>
                <a:lnTo>
                  <a:pt x="60" y="883"/>
                </a:lnTo>
                <a:lnTo>
                  <a:pt x="60" y="860"/>
                </a:lnTo>
                <a:lnTo>
                  <a:pt x="56" y="838"/>
                </a:lnTo>
                <a:lnTo>
                  <a:pt x="48" y="816"/>
                </a:lnTo>
                <a:lnTo>
                  <a:pt x="33" y="795"/>
                </a:lnTo>
                <a:lnTo>
                  <a:pt x="333" y="835"/>
                </a:lnTo>
                <a:lnTo>
                  <a:pt x="200" y="564"/>
                </a:lnTo>
                <a:lnTo>
                  <a:pt x="217" y="563"/>
                </a:lnTo>
                <a:lnTo>
                  <a:pt x="235" y="560"/>
                </a:lnTo>
                <a:lnTo>
                  <a:pt x="266" y="552"/>
                </a:lnTo>
                <a:lnTo>
                  <a:pt x="296" y="542"/>
                </a:lnTo>
                <a:lnTo>
                  <a:pt x="324" y="527"/>
                </a:lnTo>
                <a:lnTo>
                  <a:pt x="351" y="511"/>
                </a:lnTo>
                <a:lnTo>
                  <a:pt x="378" y="494"/>
                </a:lnTo>
                <a:lnTo>
                  <a:pt x="405" y="477"/>
                </a:lnTo>
                <a:lnTo>
                  <a:pt x="432" y="459"/>
                </a:lnTo>
                <a:lnTo>
                  <a:pt x="461" y="442"/>
                </a:lnTo>
                <a:lnTo>
                  <a:pt x="494" y="429"/>
                </a:lnTo>
                <a:lnTo>
                  <a:pt x="528" y="417"/>
                </a:lnTo>
                <a:lnTo>
                  <a:pt x="555" y="410"/>
                </a:lnTo>
                <a:lnTo>
                  <a:pt x="595" y="406"/>
                </a:lnTo>
                <a:lnTo>
                  <a:pt x="637" y="406"/>
                </a:lnTo>
                <a:lnTo>
                  <a:pt x="682" y="410"/>
                </a:lnTo>
                <a:lnTo>
                  <a:pt x="728" y="420"/>
                </a:lnTo>
                <a:lnTo>
                  <a:pt x="776" y="432"/>
                </a:lnTo>
                <a:lnTo>
                  <a:pt x="824" y="449"/>
                </a:lnTo>
                <a:lnTo>
                  <a:pt x="872" y="468"/>
                </a:lnTo>
                <a:lnTo>
                  <a:pt x="921" y="492"/>
                </a:lnTo>
                <a:lnTo>
                  <a:pt x="969" y="519"/>
                </a:lnTo>
                <a:lnTo>
                  <a:pt x="1017" y="549"/>
                </a:lnTo>
                <a:lnTo>
                  <a:pt x="1063" y="582"/>
                </a:lnTo>
                <a:lnTo>
                  <a:pt x="1107" y="618"/>
                </a:lnTo>
                <a:lnTo>
                  <a:pt x="1149" y="657"/>
                </a:lnTo>
                <a:lnTo>
                  <a:pt x="1190" y="698"/>
                </a:lnTo>
                <a:lnTo>
                  <a:pt x="1226" y="741"/>
                </a:lnTo>
                <a:lnTo>
                  <a:pt x="1260" y="786"/>
                </a:lnTo>
                <a:lnTo>
                  <a:pt x="1290" y="833"/>
                </a:lnTo>
                <a:lnTo>
                  <a:pt x="1316" y="882"/>
                </a:lnTo>
                <a:lnTo>
                  <a:pt x="1338" y="932"/>
                </a:lnTo>
                <a:lnTo>
                  <a:pt x="1354" y="984"/>
                </a:lnTo>
                <a:lnTo>
                  <a:pt x="1341" y="927"/>
                </a:lnTo>
                <a:lnTo>
                  <a:pt x="1330" y="869"/>
                </a:lnTo>
                <a:lnTo>
                  <a:pt x="1322" y="810"/>
                </a:lnTo>
                <a:lnTo>
                  <a:pt x="1317" y="751"/>
                </a:lnTo>
                <a:lnTo>
                  <a:pt x="1315" y="692"/>
                </a:lnTo>
                <a:lnTo>
                  <a:pt x="1316" y="633"/>
                </a:lnTo>
                <a:lnTo>
                  <a:pt x="1319" y="575"/>
                </a:lnTo>
                <a:lnTo>
                  <a:pt x="1325" y="519"/>
                </a:lnTo>
                <a:lnTo>
                  <a:pt x="1335" y="463"/>
                </a:lnTo>
                <a:lnTo>
                  <a:pt x="1346" y="409"/>
                </a:lnTo>
                <a:lnTo>
                  <a:pt x="1361" y="358"/>
                </a:lnTo>
                <a:lnTo>
                  <a:pt x="1377" y="309"/>
                </a:lnTo>
                <a:lnTo>
                  <a:pt x="1396" y="262"/>
                </a:lnTo>
                <a:lnTo>
                  <a:pt x="1417" y="219"/>
                </a:lnTo>
                <a:lnTo>
                  <a:pt x="1441" y="180"/>
                </a:lnTo>
                <a:lnTo>
                  <a:pt x="1468" y="143"/>
                </a:lnTo>
                <a:lnTo>
                  <a:pt x="1497" y="112"/>
                </a:lnTo>
                <a:lnTo>
                  <a:pt x="1528" y="84"/>
                </a:lnTo>
                <a:lnTo>
                  <a:pt x="1561" y="63"/>
                </a:lnTo>
                <a:lnTo>
                  <a:pt x="1596" y="46"/>
                </a:lnTo>
                <a:lnTo>
                  <a:pt x="1625" y="37"/>
                </a:lnTo>
                <a:lnTo>
                  <a:pt x="1653" y="31"/>
                </a:lnTo>
                <a:lnTo>
                  <a:pt x="1697" y="25"/>
                </a:lnTo>
                <a:lnTo>
                  <a:pt x="1741" y="23"/>
                </a:lnTo>
                <a:lnTo>
                  <a:pt x="1785" y="24"/>
                </a:lnTo>
                <a:lnTo>
                  <a:pt x="1828" y="24"/>
                </a:lnTo>
                <a:lnTo>
                  <a:pt x="1872" y="23"/>
                </a:lnTo>
                <a:lnTo>
                  <a:pt x="1915" y="18"/>
                </a:lnTo>
                <a:lnTo>
                  <a:pt x="1947" y="11"/>
                </a:lnTo>
                <a:lnTo>
                  <a:pt x="1978" y="0"/>
                </a:lnTo>
                <a:close/>
              </a:path>
            </a:pathLst>
          </a:custGeom>
          <a:solidFill>
            <a:srgbClr val="F1E2A0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150752" y="152272"/>
            <a:ext cx="26842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smtClean="0">
                <a:solidFill>
                  <a:srgbClr val="F1E2A0"/>
                </a:solidFill>
                <a:latin typeface="Rockwell" panose="02060603020205020403" pitchFamily="18" charset="0"/>
              </a:rPr>
              <a:t>Stay tuned</a:t>
            </a:r>
            <a:endParaRPr lang="en-US" sz="4000" b="1">
              <a:solidFill>
                <a:srgbClr val="F1E2A0"/>
              </a:solidFill>
              <a:latin typeface="Rockwell" panose="02060603020205020403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548874" y="3140328"/>
            <a:ext cx="83302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smtClean="0">
                <a:solidFill>
                  <a:srgbClr val="5F2E23"/>
                </a:solidFill>
                <a:latin typeface="Rockwell" panose="02060603020205020403" pitchFamily="18" charset="0"/>
              </a:rPr>
              <a:t>(LOOKING GOOD SO FAR)</a:t>
            </a:r>
            <a:endParaRPr lang="en-US" sz="4400" b="1">
              <a:solidFill>
                <a:srgbClr val="5F2E23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593418" y="4135212"/>
            <a:ext cx="68845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smtClean="0">
                <a:solidFill>
                  <a:srgbClr val="5F2E23"/>
                </a:solidFill>
                <a:latin typeface="Rockwell" panose="02060603020205020403" pitchFamily="18" charset="0"/>
              </a:rPr>
              <a:t>(SOME ATTRITION)</a:t>
            </a:r>
            <a:endParaRPr lang="en-US" sz="4400" b="1">
              <a:solidFill>
                <a:srgbClr val="5F2E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33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050663" y="2403499"/>
            <a:ext cx="8090675" cy="1935549"/>
            <a:chOff x="1240436" y="2403499"/>
            <a:chExt cx="8090675" cy="1935549"/>
          </a:xfrm>
        </p:grpSpPr>
        <p:sp>
          <p:nvSpPr>
            <p:cNvPr id="7" name="Rounded Rectangle 6"/>
            <p:cNvSpPr/>
            <p:nvPr/>
          </p:nvSpPr>
          <p:spPr>
            <a:xfrm>
              <a:off x="1240436" y="2403499"/>
              <a:ext cx="8090675" cy="1935549"/>
            </a:xfrm>
            <a:prstGeom prst="roundRect">
              <a:avLst>
                <a:gd name="adj" fmla="val 5582"/>
              </a:avLst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3175970" y="2586443"/>
              <a:ext cx="5840061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9600" b="1" smtClean="0">
                  <a:solidFill>
                    <a:srgbClr val="F1E2A0"/>
                  </a:solidFill>
                  <a:latin typeface="Rockwell" panose="02060603020205020403" pitchFamily="18" charset="0"/>
                </a:rPr>
                <a:t>THANKS!</a:t>
              </a:r>
              <a:endParaRPr lang="en-US" sz="11500" b="1">
                <a:solidFill>
                  <a:srgbClr val="F1E2A0"/>
                </a:solidFill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612167" y="2648656"/>
              <a:ext cx="1445234" cy="1445234"/>
            </a:xfrm>
            <a:custGeom>
              <a:avLst/>
              <a:gdLst>
                <a:gd name="T0" fmla="*/ 1558 w 3278"/>
                <a:gd name="T1" fmla="*/ 1495 h 3398"/>
                <a:gd name="T2" fmla="*/ 1344 w 3278"/>
                <a:gd name="T3" fmla="*/ 1381 h 3398"/>
                <a:gd name="T4" fmla="*/ 1374 w 3278"/>
                <a:gd name="T5" fmla="*/ 1527 h 3398"/>
                <a:gd name="T6" fmla="*/ 1391 w 3278"/>
                <a:gd name="T7" fmla="*/ 1727 h 3398"/>
                <a:gd name="T8" fmla="*/ 1218 w 3278"/>
                <a:gd name="T9" fmla="*/ 1798 h 3398"/>
                <a:gd name="T10" fmla="*/ 1525 w 3278"/>
                <a:gd name="T11" fmla="*/ 1778 h 3398"/>
                <a:gd name="T12" fmla="*/ 1637 w 3278"/>
                <a:gd name="T13" fmla="*/ 1933 h 3398"/>
                <a:gd name="T14" fmla="*/ 1701 w 3278"/>
                <a:gd name="T15" fmla="*/ 1882 h 3398"/>
                <a:gd name="T16" fmla="*/ 1759 w 3278"/>
                <a:gd name="T17" fmla="*/ 1691 h 3398"/>
                <a:gd name="T18" fmla="*/ 1950 w 3278"/>
                <a:gd name="T19" fmla="*/ 1710 h 3398"/>
                <a:gd name="T20" fmla="*/ 1675 w 3278"/>
                <a:gd name="T21" fmla="*/ 1578 h 3398"/>
                <a:gd name="T22" fmla="*/ 1728 w 3278"/>
                <a:gd name="T23" fmla="*/ 1347 h 3398"/>
                <a:gd name="T24" fmla="*/ 2240 w 3278"/>
                <a:gd name="T25" fmla="*/ 115 h 3398"/>
                <a:gd name="T26" fmla="*/ 2417 w 3278"/>
                <a:gd name="T27" fmla="*/ 270 h 3398"/>
                <a:gd name="T28" fmla="*/ 2508 w 3278"/>
                <a:gd name="T29" fmla="*/ 558 h 3398"/>
                <a:gd name="T30" fmla="*/ 2388 w 3278"/>
                <a:gd name="T31" fmla="*/ 940 h 3398"/>
                <a:gd name="T32" fmla="*/ 2175 w 3278"/>
                <a:gd name="T33" fmla="*/ 1260 h 3398"/>
                <a:gd name="T34" fmla="*/ 2218 w 3278"/>
                <a:gd name="T35" fmla="*/ 1241 h 3398"/>
                <a:gd name="T36" fmla="*/ 2601 w 3278"/>
                <a:gd name="T37" fmla="*/ 1014 h 3398"/>
                <a:gd name="T38" fmla="*/ 2957 w 3278"/>
                <a:gd name="T39" fmla="*/ 1058 h 3398"/>
                <a:gd name="T40" fmla="*/ 3083 w 3278"/>
                <a:gd name="T41" fmla="*/ 1165 h 3398"/>
                <a:gd name="T42" fmla="*/ 3167 w 3278"/>
                <a:gd name="T43" fmla="*/ 1381 h 3398"/>
                <a:gd name="T44" fmla="*/ 3254 w 3278"/>
                <a:gd name="T45" fmla="*/ 1731 h 3398"/>
                <a:gd name="T46" fmla="*/ 3160 w 3278"/>
                <a:gd name="T47" fmla="*/ 1962 h 3398"/>
                <a:gd name="T48" fmla="*/ 2977 w 3278"/>
                <a:gd name="T49" fmla="*/ 2181 h 3398"/>
                <a:gd name="T50" fmla="*/ 2576 w 3278"/>
                <a:gd name="T51" fmla="*/ 2205 h 3398"/>
                <a:gd name="T52" fmla="*/ 2154 w 3278"/>
                <a:gd name="T53" fmla="*/ 2053 h 3398"/>
                <a:gd name="T54" fmla="*/ 2296 w 3278"/>
                <a:gd name="T55" fmla="*/ 2207 h 3398"/>
                <a:gd name="T56" fmla="*/ 2492 w 3278"/>
                <a:gd name="T57" fmla="*/ 2540 h 3398"/>
                <a:gd name="T58" fmla="*/ 2555 w 3278"/>
                <a:gd name="T59" fmla="*/ 2881 h 3398"/>
                <a:gd name="T60" fmla="*/ 2431 w 3278"/>
                <a:gd name="T61" fmla="*/ 3087 h 3398"/>
                <a:gd name="T62" fmla="*/ 2069 w 3278"/>
                <a:gd name="T63" fmla="*/ 3078 h 3398"/>
                <a:gd name="T64" fmla="*/ 1795 w 3278"/>
                <a:gd name="T65" fmla="*/ 3339 h 3398"/>
                <a:gd name="T66" fmla="*/ 1535 w 3278"/>
                <a:gd name="T67" fmla="*/ 3247 h 3398"/>
                <a:gd name="T68" fmla="*/ 1387 w 3278"/>
                <a:gd name="T69" fmla="*/ 2925 h 3398"/>
                <a:gd name="T70" fmla="*/ 1352 w 3278"/>
                <a:gd name="T71" fmla="*/ 2530 h 3398"/>
                <a:gd name="T72" fmla="*/ 1326 w 3278"/>
                <a:gd name="T73" fmla="*/ 2377 h 3398"/>
                <a:gd name="T74" fmla="*/ 1055 w 3278"/>
                <a:gd name="T75" fmla="*/ 2711 h 3398"/>
                <a:gd name="T76" fmla="*/ 713 w 3278"/>
                <a:gd name="T77" fmla="*/ 2867 h 3398"/>
                <a:gd name="T78" fmla="*/ 477 w 3278"/>
                <a:gd name="T79" fmla="*/ 2793 h 3398"/>
                <a:gd name="T80" fmla="*/ 117 w 3278"/>
                <a:gd name="T81" fmla="*/ 2503 h 3398"/>
                <a:gd name="T82" fmla="*/ 99 w 3278"/>
                <a:gd name="T83" fmla="*/ 2306 h 3398"/>
                <a:gd name="T84" fmla="*/ 103 w 3278"/>
                <a:gd name="T85" fmla="*/ 2055 h 3398"/>
                <a:gd name="T86" fmla="*/ 358 w 3278"/>
                <a:gd name="T87" fmla="*/ 1834 h 3398"/>
                <a:gd name="T88" fmla="*/ 714 w 3278"/>
                <a:gd name="T89" fmla="*/ 1700 h 3398"/>
                <a:gd name="T90" fmla="*/ 827 w 3278"/>
                <a:gd name="T91" fmla="*/ 1650 h 3398"/>
                <a:gd name="T92" fmla="*/ 449 w 3278"/>
                <a:gd name="T93" fmla="*/ 1570 h 3398"/>
                <a:gd name="T94" fmla="*/ 91 w 3278"/>
                <a:gd name="T95" fmla="*/ 1341 h 3398"/>
                <a:gd name="T96" fmla="*/ 9 w 3278"/>
                <a:gd name="T97" fmla="*/ 1066 h 3398"/>
                <a:gd name="T98" fmla="*/ 60 w 3278"/>
                <a:gd name="T99" fmla="*/ 860 h 3398"/>
                <a:gd name="T100" fmla="*/ 266 w 3278"/>
                <a:gd name="T101" fmla="*/ 552 h 3398"/>
                <a:gd name="T102" fmla="*/ 494 w 3278"/>
                <a:gd name="T103" fmla="*/ 429 h 3398"/>
                <a:gd name="T104" fmla="*/ 824 w 3278"/>
                <a:gd name="T105" fmla="*/ 449 h 3398"/>
                <a:gd name="T106" fmla="*/ 1190 w 3278"/>
                <a:gd name="T107" fmla="*/ 698 h 3398"/>
                <a:gd name="T108" fmla="*/ 1330 w 3278"/>
                <a:gd name="T109" fmla="*/ 869 h 3398"/>
                <a:gd name="T110" fmla="*/ 1346 w 3278"/>
                <a:gd name="T111" fmla="*/ 409 h 3398"/>
                <a:gd name="T112" fmla="*/ 1528 w 3278"/>
                <a:gd name="T113" fmla="*/ 84 h 3398"/>
                <a:gd name="T114" fmla="*/ 1828 w 3278"/>
                <a:gd name="T115" fmla="*/ 24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8" h="3398">
                  <a:moveTo>
                    <a:pt x="1792" y="1281"/>
                  </a:moveTo>
                  <a:lnTo>
                    <a:pt x="1745" y="1300"/>
                  </a:lnTo>
                  <a:lnTo>
                    <a:pt x="1703" y="1323"/>
                  </a:lnTo>
                  <a:lnTo>
                    <a:pt x="1666" y="1350"/>
                  </a:lnTo>
                  <a:lnTo>
                    <a:pt x="1634" y="1379"/>
                  </a:lnTo>
                  <a:lnTo>
                    <a:pt x="1605" y="1413"/>
                  </a:lnTo>
                  <a:lnTo>
                    <a:pt x="1580" y="1451"/>
                  </a:lnTo>
                  <a:lnTo>
                    <a:pt x="1558" y="1495"/>
                  </a:lnTo>
                  <a:lnTo>
                    <a:pt x="1525" y="1485"/>
                  </a:lnTo>
                  <a:lnTo>
                    <a:pt x="1493" y="1474"/>
                  </a:lnTo>
                  <a:lnTo>
                    <a:pt x="1463" y="1463"/>
                  </a:lnTo>
                  <a:lnTo>
                    <a:pt x="1435" y="1450"/>
                  </a:lnTo>
                  <a:lnTo>
                    <a:pt x="1409" y="1436"/>
                  </a:lnTo>
                  <a:lnTo>
                    <a:pt x="1385" y="1420"/>
                  </a:lnTo>
                  <a:lnTo>
                    <a:pt x="1364" y="1402"/>
                  </a:lnTo>
                  <a:lnTo>
                    <a:pt x="1344" y="1381"/>
                  </a:lnTo>
                  <a:lnTo>
                    <a:pt x="1327" y="1357"/>
                  </a:lnTo>
                  <a:lnTo>
                    <a:pt x="1313" y="1330"/>
                  </a:lnTo>
                  <a:lnTo>
                    <a:pt x="1300" y="1298"/>
                  </a:lnTo>
                  <a:lnTo>
                    <a:pt x="1303" y="1348"/>
                  </a:lnTo>
                  <a:lnTo>
                    <a:pt x="1312" y="1396"/>
                  </a:lnTo>
                  <a:lnTo>
                    <a:pt x="1326" y="1442"/>
                  </a:lnTo>
                  <a:lnTo>
                    <a:pt x="1347" y="1486"/>
                  </a:lnTo>
                  <a:lnTo>
                    <a:pt x="1374" y="1527"/>
                  </a:lnTo>
                  <a:lnTo>
                    <a:pt x="1405" y="1565"/>
                  </a:lnTo>
                  <a:lnTo>
                    <a:pt x="1440" y="1600"/>
                  </a:lnTo>
                  <a:lnTo>
                    <a:pt x="1481" y="1632"/>
                  </a:lnTo>
                  <a:lnTo>
                    <a:pt x="1472" y="1652"/>
                  </a:lnTo>
                  <a:lnTo>
                    <a:pt x="1458" y="1673"/>
                  </a:lnTo>
                  <a:lnTo>
                    <a:pt x="1439" y="1693"/>
                  </a:lnTo>
                  <a:lnTo>
                    <a:pt x="1416" y="1710"/>
                  </a:lnTo>
                  <a:lnTo>
                    <a:pt x="1391" y="1727"/>
                  </a:lnTo>
                  <a:lnTo>
                    <a:pt x="1363" y="1741"/>
                  </a:lnTo>
                  <a:lnTo>
                    <a:pt x="1333" y="1754"/>
                  </a:lnTo>
                  <a:lnTo>
                    <a:pt x="1302" y="1765"/>
                  </a:lnTo>
                  <a:lnTo>
                    <a:pt x="1270" y="1773"/>
                  </a:lnTo>
                  <a:lnTo>
                    <a:pt x="1239" y="1779"/>
                  </a:lnTo>
                  <a:lnTo>
                    <a:pt x="1207" y="1785"/>
                  </a:lnTo>
                  <a:lnTo>
                    <a:pt x="1177" y="1786"/>
                  </a:lnTo>
                  <a:lnTo>
                    <a:pt x="1218" y="1798"/>
                  </a:lnTo>
                  <a:lnTo>
                    <a:pt x="1258" y="1808"/>
                  </a:lnTo>
                  <a:lnTo>
                    <a:pt x="1300" y="1816"/>
                  </a:lnTo>
                  <a:lnTo>
                    <a:pt x="1342" y="1819"/>
                  </a:lnTo>
                  <a:lnTo>
                    <a:pt x="1384" y="1818"/>
                  </a:lnTo>
                  <a:lnTo>
                    <a:pt x="1425" y="1813"/>
                  </a:lnTo>
                  <a:lnTo>
                    <a:pt x="1460" y="1805"/>
                  </a:lnTo>
                  <a:lnTo>
                    <a:pt x="1493" y="1794"/>
                  </a:lnTo>
                  <a:lnTo>
                    <a:pt x="1525" y="1778"/>
                  </a:lnTo>
                  <a:lnTo>
                    <a:pt x="1555" y="1759"/>
                  </a:lnTo>
                  <a:lnTo>
                    <a:pt x="1577" y="1775"/>
                  </a:lnTo>
                  <a:lnTo>
                    <a:pt x="1595" y="1796"/>
                  </a:lnTo>
                  <a:lnTo>
                    <a:pt x="1610" y="1819"/>
                  </a:lnTo>
                  <a:lnTo>
                    <a:pt x="1622" y="1845"/>
                  </a:lnTo>
                  <a:lnTo>
                    <a:pt x="1631" y="1873"/>
                  </a:lnTo>
                  <a:lnTo>
                    <a:pt x="1636" y="1902"/>
                  </a:lnTo>
                  <a:lnTo>
                    <a:pt x="1637" y="1933"/>
                  </a:lnTo>
                  <a:lnTo>
                    <a:pt x="1636" y="1963"/>
                  </a:lnTo>
                  <a:lnTo>
                    <a:pt x="1631" y="1994"/>
                  </a:lnTo>
                  <a:lnTo>
                    <a:pt x="1622" y="2024"/>
                  </a:lnTo>
                  <a:lnTo>
                    <a:pt x="1645" y="1994"/>
                  </a:lnTo>
                  <a:lnTo>
                    <a:pt x="1664" y="1965"/>
                  </a:lnTo>
                  <a:lnTo>
                    <a:pt x="1679" y="1937"/>
                  </a:lnTo>
                  <a:lnTo>
                    <a:pt x="1692" y="1909"/>
                  </a:lnTo>
                  <a:lnTo>
                    <a:pt x="1701" y="1882"/>
                  </a:lnTo>
                  <a:lnTo>
                    <a:pt x="1706" y="1854"/>
                  </a:lnTo>
                  <a:lnTo>
                    <a:pt x="1707" y="1824"/>
                  </a:lnTo>
                  <a:lnTo>
                    <a:pt x="1704" y="1793"/>
                  </a:lnTo>
                  <a:lnTo>
                    <a:pt x="1697" y="1760"/>
                  </a:lnTo>
                  <a:lnTo>
                    <a:pt x="1685" y="1723"/>
                  </a:lnTo>
                  <a:lnTo>
                    <a:pt x="1707" y="1708"/>
                  </a:lnTo>
                  <a:lnTo>
                    <a:pt x="1732" y="1698"/>
                  </a:lnTo>
                  <a:lnTo>
                    <a:pt x="1759" y="1691"/>
                  </a:lnTo>
                  <a:lnTo>
                    <a:pt x="1790" y="1687"/>
                  </a:lnTo>
                  <a:lnTo>
                    <a:pt x="1822" y="1688"/>
                  </a:lnTo>
                  <a:lnTo>
                    <a:pt x="1855" y="1693"/>
                  </a:lnTo>
                  <a:lnTo>
                    <a:pt x="1888" y="1701"/>
                  </a:lnTo>
                  <a:lnTo>
                    <a:pt x="1919" y="1712"/>
                  </a:lnTo>
                  <a:lnTo>
                    <a:pt x="1949" y="1727"/>
                  </a:lnTo>
                  <a:lnTo>
                    <a:pt x="1977" y="1744"/>
                  </a:lnTo>
                  <a:lnTo>
                    <a:pt x="1950" y="1710"/>
                  </a:lnTo>
                  <a:lnTo>
                    <a:pt x="1923" y="1680"/>
                  </a:lnTo>
                  <a:lnTo>
                    <a:pt x="1893" y="1653"/>
                  </a:lnTo>
                  <a:lnTo>
                    <a:pt x="1862" y="1629"/>
                  </a:lnTo>
                  <a:lnTo>
                    <a:pt x="1829" y="1611"/>
                  </a:lnTo>
                  <a:lnTo>
                    <a:pt x="1794" y="1595"/>
                  </a:lnTo>
                  <a:lnTo>
                    <a:pt x="1757" y="1585"/>
                  </a:lnTo>
                  <a:lnTo>
                    <a:pt x="1716" y="1579"/>
                  </a:lnTo>
                  <a:lnTo>
                    <a:pt x="1675" y="1578"/>
                  </a:lnTo>
                  <a:lnTo>
                    <a:pt x="1668" y="1553"/>
                  </a:lnTo>
                  <a:lnTo>
                    <a:pt x="1666" y="1525"/>
                  </a:lnTo>
                  <a:lnTo>
                    <a:pt x="1668" y="1496"/>
                  </a:lnTo>
                  <a:lnTo>
                    <a:pt x="1673" y="1466"/>
                  </a:lnTo>
                  <a:lnTo>
                    <a:pt x="1682" y="1435"/>
                  </a:lnTo>
                  <a:lnTo>
                    <a:pt x="1696" y="1405"/>
                  </a:lnTo>
                  <a:lnTo>
                    <a:pt x="1710" y="1375"/>
                  </a:lnTo>
                  <a:lnTo>
                    <a:pt x="1728" y="1347"/>
                  </a:lnTo>
                  <a:lnTo>
                    <a:pt x="1748" y="1322"/>
                  </a:lnTo>
                  <a:lnTo>
                    <a:pt x="1769" y="1299"/>
                  </a:lnTo>
                  <a:lnTo>
                    <a:pt x="1792" y="1281"/>
                  </a:lnTo>
                  <a:close/>
                  <a:moveTo>
                    <a:pt x="1978" y="0"/>
                  </a:moveTo>
                  <a:lnTo>
                    <a:pt x="2002" y="264"/>
                  </a:lnTo>
                  <a:lnTo>
                    <a:pt x="2216" y="65"/>
                  </a:lnTo>
                  <a:lnTo>
                    <a:pt x="2226" y="92"/>
                  </a:lnTo>
                  <a:lnTo>
                    <a:pt x="2240" y="115"/>
                  </a:lnTo>
                  <a:lnTo>
                    <a:pt x="2258" y="136"/>
                  </a:lnTo>
                  <a:lnTo>
                    <a:pt x="2277" y="156"/>
                  </a:lnTo>
                  <a:lnTo>
                    <a:pt x="2298" y="174"/>
                  </a:lnTo>
                  <a:lnTo>
                    <a:pt x="2322" y="193"/>
                  </a:lnTo>
                  <a:lnTo>
                    <a:pt x="2345" y="211"/>
                  </a:lnTo>
                  <a:lnTo>
                    <a:pt x="2370" y="229"/>
                  </a:lnTo>
                  <a:lnTo>
                    <a:pt x="2394" y="249"/>
                  </a:lnTo>
                  <a:lnTo>
                    <a:pt x="2417" y="270"/>
                  </a:lnTo>
                  <a:lnTo>
                    <a:pt x="2440" y="293"/>
                  </a:lnTo>
                  <a:lnTo>
                    <a:pt x="2459" y="320"/>
                  </a:lnTo>
                  <a:lnTo>
                    <a:pt x="2478" y="355"/>
                  </a:lnTo>
                  <a:lnTo>
                    <a:pt x="2492" y="391"/>
                  </a:lnTo>
                  <a:lnTo>
                    <a:pt x="2503" y="430"/>
                  </a:lnTo>
                  <a:lnTo>
                    <a:pt x="2508" y="471"/>
                  </a:lnTo>
                  <a:lnTo>
                    <a:pt x="2510" y="514"/>
                  </a:lnTo>
                  <a:lnTo>
                    <a:pt x="2508" y="558"/>
                  </a:lnTo>
                  <a:lnTo>
                    <a:pt x="2502" y="605"/>
                  </a:lnTo>
                  <a:lnTo>
                    <a:pt x="2493" y="652"/>
                  </a:lnTo>
                  <a:lnTo>
                    <a:pt x="2482" y="700"/>
                  </a:lnTo>
                  <a:lnTo>
                    <a:pt x="2468" y="748"/>
                  </a:lnTo>
                  <a:lnTo>
                    <a:pt x="2451" y="796"/>
                  </a:lnTo>
                  <a:lnTo>
                    <a:pt x="2431" y="845"/>
                  </a:lnTo>
                  <a:lnTo>
                    <a:pt x="2411" y="894"/>
                  </a:lnTo>
                  <a:lnTo>
                    <a:pt x="2388" y="940"/>
                  </a:lnTo>
                  <a:lnTo>
                    <a:pt x="2364" y="987"/>
                  </a:lnTo>
                  <a:lnTo>
                    <a:pt x="2338" y="1032"/>
                  </a:lnTo>
                  <a:lnTo>
                    <a:pt x="2312" y="1076"/>
                  </a:lnTo>
                  <a:lnTo>
                    <a:pt x="2285" y="1117"/>
                  </a:lnTo>
                  <a:lnTo>
                    <a:pt x="2258" y="1157"/>
                  </a:lnTo>
                  <a:lnTo>
                    <a:pt x="2230" y="1194"/>
                  </a:lnTo>
                  <a:lnTo>
                    <a:pt x="2202" y="1228"/>
                  </a:lnTo>
                  <a:lnTo>
                    <a:pt x="2175" y="1260"/>
                  </a:lnTo>
                  <a:lnTo>
                    <a:pt x="2148" y="1288"/>
                  </a:lnTo>
                  <a:lnTo>
                    <a:pt x="2121" y="1313"/>
                  </a:lnTo>
                  <a:lnTo>
                    <a:pt x="2096" y="1333"/>
                  </a:lnTo>
                  <a:lnTo>
                    <a:pt x="2072" y="1350"/>
                  </a:lnTo>
                  <a:lnTo>
                    <a:pt x="2105" y="1327"/>
                  </a:lnTo>
                  <a:lnTo>
                    <a:pt x="2141" y="1301"/>
                  </a:lnTo>
                  <a:lnTo>
                    <a:pt x="2179" y="1272"/>
                  </a:lnTo>
                  <a:lnTo>
                    <a:pt x="2218" y="1241"/>
                  </a:lnTo>
                  <a:lnTo>
                    <a:pt x="2261" y="1208"/>
                  </a:lnTo>
                  <a:lnTo>
                    <a:pt x="2304" y="1175"/>
                  </a:lnTo>
                  <a:lnTo>
                    <a:pt x="2350" y="1142"/>
                  </a:lnTo>
                  <a:lnTo>
                    <a:pt x="2397" y="1111"/>
                  </a:lnTo>
                  <a:lnTo>
                    <a:pt x="2446" y="1081"/>
                  </a:lnTo>
                  <a:lnTo>
                    <a:pt x="2495" y="1055"/>
                  </a:lnTo>
                  <a:lnTo>
                    <a:pt x="2547" y="1032"/>
                  </a:lnTo>
                  <a:lnTo>
                    <a:pt x="2601" y="1014"/>
                  </a:lnTo>
                  <a:lnTo>
                    <a:pt x="2655" y="1001"/>
                  </a:lnTo>
                  <a:lnTo>
                    <a:pt x="2696" y="995"/>
                  </a:lnTo>
                  <a:lnTo>
                    <a:pt x="2739" y="994"/>
                  </a:lnTo>
                  <a:lnTo>
                    <a:pt x="2781" y="997"/>
                  </a:lnTo>
                  <a:lnTo>
                    <a:pt x="2824" y="1004"/>
                  </a:lnTo>
                  <a:lnTo>
                    <a:pt x="2868" y="1017"/>
                  </a:lnTo>
                  <a:lnTo>
                    <a:pt x="2912" y="1034"/>
                  </a:lnTo>
                  <a:lnTo>
                    <a:pt x="2957" y="1058"/>
                  </a:lnTo>
                  <a:lnTo>
                    <a:pt x="2969" y="1066"/>
                  </a:lnTo>
                  <a:lnTo>
                    <a:pt x="2984" y="1077"/>
                  </a:lnTo>
                  <a:lnTo>
                    <a:pt x="3001" y="1089"/>
                  </a:lnTo>
                  <a:lnTo>
                    <a:pt x="3020" y="1104"/>
                  </a:lnTo>
                  <a:lnTo>
                    <a:pt x="3038" y="1119"/>
                  </a:lnTo>
                  <a:lnTo>
                    <a:pt x="3055" y="1135"/>
                  </a:lnTo>
                  <a:lnTo>
                    <a:pt x="3071" y="1150"/>
                  </a:lnTo>
                  <a:lnTo>
                    <a:pt x="3083" y="1165"/>
                  </a:lnTo>
                  <a:lnTo>
                    <a:pt x="3091" y="1178"/>
                  </a:lnTo>
                  <a:lnTo>
                    <a:pt x="3109" y="1216"/>
                  </a:lnTo>
                  <a:lnTo>
                    <a:pt x="3122" y="1249"/>
                  </a:lnTo>
                  <a:lnTo>
                    <a:pt x="3134" y="1280"/>
                  </a:lnTo>
                  <a:lnTo>
                    <a:pt x="3143" y="1309"/>
                  </a:lnTo>
                  <a:lnTo>
                    <a:pt x="3151" y="1335"/>
                  </a:lnTo>
                  <a:lnTo>
                    <a:pt x="3159" y="1358"/>
                  </a:lnTo>
                  <a:lnTo>
                    <a:pt x="3167" y="1381"/>
                  </a:lnTo>
                  <a:lnTo>
                    <a:pt x="3177" y="1402"/>
                  </a:lnTo>
                  <a:lnTo>
                    <a:pt x="3190" y="1421"/>
                  </a:lnTo>
                  <a:lnTo>
                    <a:pt x="3204" y="1440"/>
                  </a:lnTo>
                  <a:lnTo>
                    <a:pt x="3224" y="1458"/>
                  </a:lnTo>
                  <a:lnTo>
                    <a:pt x="3248" y="1474"/>
                  </a:lnTo>
                  <a:lnTo>
                    <a:pt x="3278" y="1492"/>
                  </a:lnTo>
                  <a:lnTo>
                    <a:pt x="2980" y="1614"/>
                  </a:lnTo>
                  <a:lnTo>
                    <a:pt x="3254" y="1731"/>
                  </a:lnTo>
                  <a:lnTo>
                    <a:pt x="3237" y="1752"/>
                  </a:lnTo>
                  <a:lnTo>
                    <a:pt x="3224" y="1775"/>
                  </a:lnTo>
                  <a:lnTo>
                    <a:pt x="3211" y="1802"/>
                  </a:lnTo>
                  <a:lnTo>
                    <a:pt x="3200" y="1831"/>
                  </a:lnTo>
                  <a:lnTo>
                    <a:pt x="3191" y="1862"/>
                  </a:lnTo>
                  <a:lnTo>
                    <a:pt x="3180" y="1895"/>
                  </a:lnTo>
                  <a:lnTo>
                    <a:pt x="3171" y="1929"/>
                  </a:lnTo>
                  <a:lnTo>
                    <a:pt x="3160" y="1962"/>
                  </a:lnTo>
                  <a:lnTo>
                    <a:pt x="3147" y="1995"/>
                  </a:lnTo>
                  <a:lnTo>
                    <a:pt x="3134" y="2027"/>
                  </a:lnTo>
                  <a:lnTo>
                    <a:pt x="3117" y="2057"/>
                  </a:lnTo>
                  <a:lnTo>
                    <a:pt x="3098" y="2085"/>
                  </a:lnTo>
                  <a:lnTo>
                    <a:pt x="3071" y="2115"/>
                  </a:lnTo>
                  <a:lnTo>
                    <a:pt x="3042" y="2141"/>
                  </a:lnTo>
                  <a:lnTo>
                    <a:pt x="3010" y="2162"/>
                  </a:lnTo>
                  <a:lnTo>
                    <a:pt x="2977" y="2181"/>
                  </a:lnTo>
                  <a:lnTo>
                    <a:pt x="2940" y="2196"/>
                  </a:lnTo>
                  <a:lnTo>
                    <a:pt x="2903" y="2207"/>
                  </a:lnTo>
                  <a:lnTo>
                    <a:pt x="2865" y="2215"/>
                  </a:lnTo>
                  <a:lnTo>
                    <a:pt x="2810" y="2222"/>
                  </a:lnTo>
                  <a:lnTo>
                    <a:pt x="2753" y="2224"/>
                  </a:lnTo>
                  <a:lnTo>
                    <a:pt x="2695" y="2222"/>
                  </a:lnTo>
                  <a:lnTo>
                    <a:pt x="2635" y="2215"/>
                  </a:lnTo>
                  <a:lnTo>
                    <a:pt x="2576" y="2205"/>
                  </a:lnTo>
                  <a:lnTo>
                    <a:pt x="2517" y="2192"/>
                  </a:lnTo>
                  <a:lnTo>
                    <a:pt x="2459" y="2176"/>
                  </a:lnTo>
                  <a:lnTo>
                    <a:pt x="2401" y="2158"/>
                  </a:lnTo>
                  <a:lnTo>
                    <a:pt x="2346" y="2139"/>
                  </a:lnTo>
                  <a:lnTo>
                    <a:pt x="2294" y="2118"/>
                  </a:lnTo>
                  <a:lnTo>
                    <a:pt x="2243" y="2096"/>
                  </a:lnTo>
                  <a:lnTo>
                    <a:pt x="2196" y="2074"/>
                  </a:lnTo>
                  <a:lnTo>
                    <a:pt x="2154" y="2053"/>
                  </a:lnTo>
                  <a:lnTo>
                    <a:pt x="2116" y="2032"/>
                  </a:lnTo>
                  <a:lnTo>
                    <a:pt x="2139" y="2046"/>
                  </a:lnTo>
                  <a:lnTo>
                    <a:pt x="2162" y="2065"/>
                  </a:lnTo>
                  <a:lnTo>
                    <a:pt x="2188" y="2087"/>
                  </a:lnTo>
                  <a:lnTo>
                    <a:pt x="2214" y="2113"/>
                  </a:lnTo>
                  <a:lnTo>
                    <a:pt x="2241" y="2142"/>
                  </a:lnTo>
                  <a:lnTo>
                    <a:pt x="2269" y="2173"/>
                  </a:lnTo>
                  <a:lnTo>
                    <a:pt x="2296" y="2207"/>
                  </a:lnTo>
                  <a:lnTo>
                    <a:pt x="2324" y="2244"/>
                  </a:lnTo>
                  <a:lnTo>
                    <a:pt x="2351" y="2282"/>
                  </a:lnTo>
                  <a:lnTo>
                    <a:pt x="2378" y="2323"/>
                  </a:lnTo>
                  <a:lnTo>
                    <a:pt x="2403" y="2364"/>
                  </a:lnTo>
                  <a:lnTo>
                    <a:pt x="2427" y="2407"/>
                  </a:lnTo>
                  <a:lnTo>
                    <a:pt x="2451" y="2451"/>
                  </a:lnTo>
                  <a:lnTo>
                    <a:pt x="2473" y="2496"/>
                  </a:lnTo>
                  <a:lnTo>
                    <a:pt x="2492" y="2540"/>
                  </a:lnTo>
                  <a:lnTo>
                    <a:pt x="2511" y="2586"/>
                  </a:lnTo>
                  <a:lnTo>
                    <a:pt x="2525" y="2630"/>
                  </a:lnTo>
                  <a:lnTo>
                    <a:pt x="2539" y="2675"/>
                  </a:lnTo>
                  <a:lnTo>
                    <a:pt x="2549" y="2718"/>
                  </a:lnTo>
                  <a:lnTo>
                    <a:pt x="2555" y="2761"/>
                  </a:lnTo>
                  <a:lnTo>
                    <a:pt x="2560" y="2802"/>
                  </a:lnTo>
                  <a:lnTo>
                    <a:pt x="2560" y="2842"/>
                  </a:lnTo>
                  <a:lnTo>
                    <a:pt x="2555" y="2881"/>
                  </a:lnTo>
                  <a:lnTo>
                    <a:pt x="2548" y="2917"/>
                  </a:lnTo>
                  <a:lnTo>
                    <a:pt x="2536" y="2950"/>
                  </a:lnTo>
                  <a:lnTo>
                    <a:pt x="2518" y="2981"/>
                  </a:lnTo>
                  <a:lnTo>
                    <a:pt x="2501" y="3008"/>
                  </a:lnTo>
                  <a:lnTo>
                    <a:pt x="2482" y="3031"/>
                  </a:lnTo>
                  <a:lnTo>
                    <a:pt x="2464" y="3050"/>
                  </a:lnTo>
                  <a:lnTo>
                    <a:pt x="2448" y="3069"/>
                  </a:lnTo>
                  <a:lnTo>
                    <a:pt x="2431" y="3087"/>
                  </a:lnTo>
                  <a:lnTo>
                    <a:pt x="2415" y="3104"/>
                  </a:lnTo>
                  <a:lnTo>
                    <a:pt x="2399" y="3124"/>
                  </a:lnTo>
                  <a:lnTo>
                    <a:pt x="2384" y="3144"/>
                  </a:lnTo>
                  <a:lnTo>
                    <a:pt x="2369" y="3168"/>
                  </a:lnTo>
                  <a:lnTo>
                    <a:pt x="2356" y="3196"/>
                  </a:lnTo>
                  <a:lnTo>
                    <a:pt x="2342" y="3229"/>
                  </a:lnTo>
                  <a:lnTo>
                    <a:pt x="2331" y="3269"/>
                  </a:lnTo>
                  <a:lnTo>
                    <a:pt x="2069" y="3078"/>
                  </a:lnTo>
                  <a:lnTo>
                    <a:pt x="2000" y="3398"/>
                  </a:lnTo>
                  <a:lnTo>
                    <a:pt x="1975" y="3380"/>
                  </a:lnTo>
                  <a:lnTo>
                    <a:pt x="1949" y="3368"/>
                  </a:lnTo>
                  <a:lnTo>
                    <a:pt x="1920" y="3358"/>
                  </a:lnTo>
                  <a:lnTo>
                    <a:pt x="1890" y="3351"/>
                  </a:lnTo>
                  <a:lnTo>
                    <a:pt x="1859" y="3346"/>
                  </a:lnTo>
                  <a:lnTo>
                    <a:pt x="1827" y="3342"/>
                  </a:lnTo>
                  <a:lnTo>
                    <a:pt x="1795" y="3339"/>
                  </a:lnTo>
                  <a:lnTo>
                    <a:pt x="1762" y="3336"/>
                  </a:lnTo>
                  <a:lnTo>
                    <a:pt x="1728" y="3332"/>
                  </a:lnTo>
                  <a:lnTo>
                    <a:pt x="1695" y="3327"/>
                  </a:lnTo>
                  <a:lnTo>
                    <a:pt x="1662" y="3319"/>
                  </a:lnTo>
                  <a:lnTo>
                    <a:pt x="1629" y="3309"/>
                  </a:lnTo>
                  <a:lnTo>
                    <a:pt x="1595" y="3293"/>
                  </a:lnTo>
                  <a:lnTo>
                    <a:pt x="1564" y="3273"/>
                  </a:lnTo>
                  <a:lnTo>
                    <a:pt x="1535" y="3247"/>
                  </a:lnTo>
                  <a:lnTo>
                    <a:pt x="1509" y="3218"/>
                  </a:lnTo>
                  <a:lnTo>
                    <a:pt x="1486" y="3184"/>
                  </a:lnTo>
                  <a:lnTo>
                    <a:pt x="1464" y="3148"/>
                  </a:lnTo>
                  <a:lnTo>
                    <a:pt x="1444" y="3107"/>
                  </a:lnTo>
                  <a:lnTo>
                    <a:pt x="1428" y="3065"/>
                  </a:lnTo>
                  <a:lnTo>
                    <a:pt x="1412" y="3019"/>
                  </a:lnTo>
                  <a:lnTo>
                    <a:pt x="1399" y="2973"/>
                  </a:lnTo>
                  <a:lnTo>
                    <a:pt x="1387" y="2925"/>
                  </a:lnTo>
                  <a:lnTo>
                    <a:pt x="1378" y="2875"/>
                  </a:lnTo>
                  <a:lnTo>
                    <a:pt x="1370" y="2825"/>
                  </a:lnTo>
                  <a:lnTo>
                    <a:pt x="1364" y="2775"/>
                  </a:lnTo>
                  <a:lnTo>
                    <a:pt x="1358" y="2724"/>
                  </a:lnTo>
                  <a:lnTo>
                    <a:pt x="1355" y="2674"/>
                  </a:lnTo>
                  <a:lnTo>
                    <a:pt x="1353" y="2625"/>
                  </a:lnTo>
                  <a:lnTo>
                    <a:pt x="1352" y="2576"/>
                  </a:lnTo>
                  <a:lnTo>
                    <a:pt x="1352" y="2530"/>
                  </a:lnTo>
                  <a:lnTo>
                    <a:pt x="1353" y="2485"/>
                  </a:lnTo>
                  <a:lnTo>
                    <a:pt x="1356" y="2444"/>
                  </a:lnTo>
                  <a:lnTo>
                    <a:pt x="1359" y="2404"/>
                  </a:lnTo>
                  <a:lnTo>
                    <a:pt x="1363" y="2367"/>
                  </a:lnTo>
                  <a:lnTo>
                    <a:pt x="1368" y="2335"/>
                  </a:lnTo>
                  <a:lnTo>
                    <a:pt x="1373" y="2306"/>
                  </a:lnTo>
                  <a:lnTo>
                    <a:pt x="1351" y="2339"/>
                  </a:lnTo>
                  <a:lnTo>
                    <a:pt x="1326" y="2377"/>
                  </a:lnTo>
                  <a:lnTo>
                    <a:pt x="1299" y="2416"/>
                  </a:lnTo>
                  <a:lnTo>
                    <a:pt x="1272" y="2457"/>
                  </a:lnTo>
                  <a:lnTo>
                    <a:pt x="1240" y="2501"/>
                  </a:lnTo>
                  <a:lnTo>
                    <a:pt x="1207" y="2544"/>
                  </a:lnTo>
                  <a:lnTo>
                    <a:pt x="1172" y="2588"/>
                  </a:lnTo>
                  <a:lnTo>
                    <a:pt x="1135" y="2630"/>
                  </a:lnTo>
                  <a:lnTo>
                    <a:pt x="1097" y="2672"/>
                  </a:lnTo>
                  <a:lnTo>
                    <a:pt x="1055" y="2711"/>
                  </a:lnTo>
                  <a:lnTo>
                    <a:pt x="1014" y="2747"/>
                  </a:lnTo>
                  <a:lnTo>
                    <a:pt x="970" y="2779"/>
                  </a:lnTo>
                  <a:lnTo>
                    <a:pt x="925" y="2808"/>
                  </a:lnTo>
                  <a:lnTo>
                    <a:pt x="879" y="2832"/>
                  </a:lnTo>
                  <a:lnTo>
                    <a:pt x="832" y="2851"/>
                  </a:lnTo>
                  <a:lnTo>
                    <a:pt x="783" y="2862"/>
                  </a:lnTo>
                  <a:lnTo>
                    <a:pt x="748" y="2867"/>
                  </a:lnTo>
                  <a:lnTo>
                    <a:pt x="713" y="2867"/>
                  </a:lnTo>
                  <a:lnTo>
                    <a:pt x="677" y="2864"/>
                  </a:lnTo>
                  <a:lnTo>
                    <a:pt x="640" y="2857"/>
                  </a:lnTo>
                  <a:lnTo>
                    <a:pt x="608" y="2846"/>
                  </a:lnTo>
                  <a:lnTo>
                    <a:pt x="579" y="2836"/>
                  </a:lnTo>
                  <a:lnTo>
                    <a:pt x="552" y="2826"/>
                  </a:lnTo>
                  <a:lnTo>
                    <a:pt x="528" y="2814"/>
                  </a:lnTo>
                  <a:lnTo>
                    <a:pt x="503" y="2803"/>
                  </a:lnTo>
                  <a:lnTo>
                    <a:pt x="477" y="2793"/>
                  </a:lnTo>
                  <a:lnTo>
                    <a:pt x="452" y="2784"/>
                  </a:lnTo>
                  <a:lnTo>
                    <a:pt x="425" y="2776"/>
                  </a:lnTo>
                  <a:lnTo>
                    <a:pt x="396" y="2771"/>
                  </a:lnTo>
                  <a:lnTo>
                    <a:pt x="365" y="2767"/>
                  </a:lnTo>
                  <a:lnTo>
                    <a:pt x="331" y="2766"/>
                  </a:lnTo>
                  <a:lnTo>
                    <a:pt x="293" y="2769"/>
                  </a:lnTo>
                  <a:lnTo>
                    <a:pt x="411" y="2484"/>
                  </a:lnTo>
                  <a:lnTo>
                    <a:pt x="117" y="2503"/>
                  </a:lnTo>
                  <a:lnTo>
                    <a:pt x="126" y="2475"/>
                  </a:lnTo>
                  <a:lnTo>
                    <a:pt x="131" y="2449"/>
                  </a:lnTo>
                  <a:lnTo>
                    <a:pt x="131" y="2424"/>
                  </a:lnTo>
                  <a:lnTo>
                    <a:pt x="129" y="2400"/>
                  </a:lnTo>
                  <a:lnTo>
                    <a:pt x="124" y="2377"/>
                  </a:lnTo>
                  <a:lnTo>
                    <a:pt x="117" y="2353"/>
                  </a:lnTo>
                  <a:lnTo>
                    <a:pt x="109" y="2330"/>
                  </a:lnTo>
                  <a:lnTo>
                    <a:pt x="99" y="2306"/>
                  </a:lnTo>
                  <a:lnTo>
                    <a:pt x="91" y="2281"/>
                  </a:lnTo>
                  <a:lnTo>
                    <a:pt x="84" y="2256"/>
                  </a:lnTo>
                  <a:lnTo>
                    <a:pt x="78" y="2229"/>
                  </a:lnTo>
                  <a:lnTo>
                    <a:pt x="74" y="2201"/>
                  </a:lnTo>
                  <a:lnTo>
                    <a:pt x="73" y="2171"/>
                  </a:lnTo>
                  <a:lnTo>
                    <a:pt x="79" y="2129"/>
                  </a:lnTo>
                  <a:lnTo>
                    <a:pt x="88" y="2091"/>
                  </a:lnTo>
                  <a:lnTo>
                    <a:pt x="103" y="2055"/>
                  </a:lnTo>
                  <a:lnTo>
                    <a:pt x="123" y="2021"/>
                  </a:lnTo>
                  <a:lnTo>
                    <a:pt x="147" y="1990"/>
                  </a:lnTo>
                  <a:lnTo>
                    <a:pt x="175" y="1960"/>
                  </a:lnTo>
                  <a:lnTo>
                    <a:pt x="206" y="1931"/>
                  </a:lnTo>
                  <a:lnTo>
                    <a:pt x="240" y="1905"/>
                  </a:lnTo>
                  <a:lnTo>
                    <a:pt x="277" y="1880"/>
                  </a:lnTo>
                  <a:lnTo>
                    <a:pt x="317" y="1856"/>
                  </a:lnTo>
                  <a:lnTo>
                    <a:pt x="358" y="1834"/>
                  </a:lnTo>
                  <a:lnTo>
                    <a:pt x="401" y="1815"/>
                  </a:lnTo>
                  <a:lnTo>
                    <a:pt x="446" y="1795"/>
                  </a:lnTo>
                  <a:lnTo>
                    <a:pt x="490" y="1776"/>
                  </a:lnTo>
                  <a:lnTo>
                    <a:pt x="536" y="1760"/>
                  </a:lnTo>
                  <a:lnTo>
                    <a:pt x="581" y="1743"/>
                  </a:lnTo>
                  <a:lnTo>
                    <a:pt x="627" y="1728"/>
                  </a:lnTo>
                  <a:lnTo>
                    <a:pt x="670" y="1713"/>
                  </a:lnTo>
                  <a:lnTo>
                    <a:pt x="714" y="1700"/>
                  </a:lnTo>
                  <a:lnTo>
                    <a:pt x="756" y="1686"/>
                  </a:lnTo>
                  <a:lnTo>
                    <a:pt x="796" y="1673"/>
                  </a:lnTo>
                  <a:lnTo>
                    <a:pt x="834" y="1660"/>
                  </a:lnTo>
                  <a:lnTo>
                    <a:pt x="869" y="1648"/>
                  </a:lnTo>
                  <a:lnTo>
                    <a:pt x="901" y="1636"/>
                  </a:lnTo>
                  <a:lnTo>
                    <a:pt x="883" y="1642"/>
                  </a:lnTo>
                  <a:lnTo>
                    <a:pt x="862" y="1646"/>
                  </a:lnTo>
                  <a:lnTo>
                    <a:pt x="827" y="1650"/>
                  </a:lnTo>
                  <a:lnTo>
                    <a:pt x="788" y="1651"/>
                  </a:lnTo>
                  <a:lnTo>
                    <a:pt x="746" y="1648"/>
                  </a:lnTo>
                  <a:lnTo>
                    <a:pt x="700" y="1642"/>
                  </a:lnTo>
                  <a:lnTo>
                    <a:pt x="653" y="1634"/>
                  </a:lnTo>
                  <a:lnTo>
                    <a:pt x="603" y="1621"/>
                  </a:lnTo>
                  <a:lnTo>
                    <a:pt x="552" y="1607"/>
                  </a:lnTo>
                  <a:lnTo>
                    <a:pt x="501" y="1590"/>
                  </a:lnTo>
                  <a:lnTo>
                    <a:pt x="449" y="1570"/>
                  </a:lnTo>
                  <a:lnTo>
                    <a:pt x="397" y="1548"/>
                  </a:lnTo>
                  <a:lnTo>
                    <a:pt x="347" y="1524"/>
                  </a:lnTo>
                  <a:lnTo>
                    <a:pt x="298" y="1498"/>
                  </a:lnTo>
                  <a:lnTo>
                    <a:pt x="250" y="1470"/>
                  </a:lnTo>
                  <a:lnTo>
                    <a:pt x="205" y="1440"/>
                  </a:lnTo>
                  <a:lnTo>
                    <a:pt x="163" y="1408"/>
                  </a:lnTo>
                  <a:lnTo>
                    <a:pt x="125" y="1375"/>
                  </a:lnTo>
                  <a:lnTo>
                    <a:pt x="91" y="1341"/>
                  </a:lnTo>
                  <a:lnTo>
                    <a:pt x="61" y="1305"/>
                  </a:lnTo>
                  <a:lnTo>
                    <a:pt x="36" y="1268"/>
                  </a:lnTo>
                  <a:lnTo>
                    <a:pt x="18" y="1230"/>
                  </a:lnTo>
                  <a:lnTo>
                    <a:pt x="5" y="1192"/>
                  </a:lnTo>
                  <a:lnTo>
                    <a:pt x="0" y="1152"/>
                  </a:lnTo>
                  <a:lnTo>
                    <a:pt x="0" y="1123"/>
                  </a:lnTo>
                  <a:lnTo>
                    <a:pt x="3" y="1094"/>
                  </a:lnTo>
                  <a:lnTo>
                    <a:pt x="9" y="1066"/>
                  </a:lnTo>
                  <a:lnTo>
                    <a:pt x="17" y="1039"/>
                  </a:lnTo>
                  <a:lnTo>
                    <a:pt x="26" y="1011"/>
                  </a:lnTo>
                  <a:lnTo>
                    <a:pt x="35" y="984"/>
                  </a:lnTo>
                  <a:lnTo>
                    <a:pt x="43" y="958"/>
                  </a:lnTo>
                  <a:lnTo>
                    <a:pt x="51" y="932"/>
                  </a:lnTo>
                  <a:lnTo>
                    <a:pt x="57" y="907"/>
                  </a:lnTo>
                  <a:lnTo>
                    <a:pt x="60" y="883"/>
                  </a:lnTo>
                  <a:lnTo>
                    <a:pt x="60" y="860"/>
                  </a:lnTo>
                  <a:lnTo>
                    <a:pt x="56" y="838"/>
                  </a:lnTo>
                  <a:lnTo>
                    <a:pt x="48" y="816"/>
                  </a:lnTo>
                  <a:lnTo>
                    <a:pt x="33" y="795"/>
                  </a:lnTo>
                  <a:lnTo>
                    <a:pt x="333" y="835"/>
                  </a:lnTo>
                  <a:lnTo>
                    <a:pt x="200" y="564"/>
                  </a:lnTo>
                  <a:lnTo>
                    <a:pt x="217" y="563"/>
                  </a:lnTo>
                  <a:lnTo>
                    <a:pt x="235" y="560"/>
                  </a:lnTo>
                  <a:lnTo>
                    <a:pt x="266" y="552"/>
                  </a:lnTo>
                  <a:lnTo>
                    <a:pt x="296" y="542"/>
                  </a:lnTo>
                  <a:lnTo>
                    <a:pt x="324" y="527"/>
                  </a:lnTo>
                  <a:lnTo>
                    <a:pt x="351" y="511"/>
                  </a:lnTo>
                  <a:lnTo>
                    <a:pt x="378" y="494"/>
                  </a:lnTo>
                  <a:lnTo>
                    <a:pt x="405" y="477"/>
                  </a:lnTo>
                  <a:lnTo>
                    <a:pt x="432" y="459"/>
                  </a:lnTo>
                  <a:lnTo>
                    <a:pt x="461" y="442"/>
                  </a:lnTo>
                  <a:lnTo>
                    <a:pt x="494" y="429"/>
                  </a:lnTo>
                  <a:lnTo>
                    <a:pt x="528" y="417"/>
                  </a:lnTo>
                  <a:lnTo>
                    <a:pt x="555" y="410"/>
                  </a:lnTo>
                  <a:lnTo>
                    <a:pt x="595" y="406"/>
                  </a:lnTo>
                  <a:lnTo>
                    <a:pt x="637" y="406"/>
                  </a:lnTo>
                  <a:lnTo>
                    <a:pt x="682" y="410"/>
                  </a:lnTo>
                  <a:lnTo>
                    <a:pt x="728" y="420"/>
                  </a:lnTo>
                  <a:lnTo>
                    <a:pt x="776" y="432"/>
                  </a:lnTo>
                  <a:lnTo>
                    <a:pt x="824" y="449"/>
                  </a:lnTo>
                  <a:lnTo>
                    <a:pt x="872" y="468"/>
                  </a:lnTo>
                  <a:lnTo>
                    <a:pt x="921" y="492"/>
                  </a:lnTo>
                  <a:lnTo>
                    <a:pt x="969" y="519"/>
                  </a:lnTo>
                  <a:lnTo>
                    <a:pt x="1017" y="549"/>
                  </a:lnTo>
                  <a:lnTo>
                    <a:pt x="1063" y="582"/>
                  </a:lnTo>
                  <a:lnTo>
                    <a:pt x="1107" y="618"/>
                  </a:lnTo>
                  <a:lnTo>
                    <a:pt x="1149" y="657"/>
                  </a:lnTo>
                  <a:lnTo>
                    <a:pt x="1190" y="698"/>
                  </a:lnTo>
                  <a:lnTo>
                    <a:pt x="1226" y="741"/>
                  </a:lnTo>
                  <a:lnTo>
                    <a:pt x="1260" y="786"/>
                  </a:lnTo>
                  <a:lnTo>
                    <a:pt x="1290" y="833"/>
                  </a:lnTo>
                  <a:lnTo>
                    <a:pt x="1316" y="882"/>
                  </a:lnTo>
                  <a:lnTo>
                    <a:pt x="1338" y="932"/>
                  </a:lnTo>
                  <a:lnTo>
                    <a:pt x="1354" y="984"/>
                  </a:lnTo>
                  <a:lnTo>
                    <a:pt x="1341" y="927"/>
                  </a:lnTo>
                  <a:lnTo>
                    <a:pt x="1330" y="869"/>
                  </a:lnTo>
                  <a:lnTo>
                    <a:pt x="1322" y="810"/>
                  </a:lnTo>
                  <a:lnTo>
                    <a:pt x="1317" y="751"/>
                  </a:lnTo>
                  <a:lnTo>
                    <a:pt x="1315" y="692"/>
                  </a:lnTo>
                  <a:lnTo>
                    <a:pt x="1316" y="633"/>
                  </a:lnTo>
                  <a:lnTo>
                    <a:pt x="1319" y="575"/>
                  </a:lnTo>
                  <a:lnTo>
                    <a:pt x="1325" y="519"/>
                  </a:lnTo>
                  <a:lnTo>
                    <a:pt x="1335" y="463"/>
                  </a:lnTo>
                  <a:lnTo>
                    <a:pt x="1346" y="409"/>
                  </a:lnTo>
                  <a:lnTo>
                    <a:pt x="1361" y="358"/>
                  </a:lnTo>
                  <a:lnTo>
                    <a:pt x="1377" y="309"/>
                  </a:lnTo>
                  <a:lnTo>
                    <a:pt x="1396" y="262"/>
                  </a:lnTo>
                  <a:lnTo>
                    <a:pt x="1417" y="219"/>
                  </a:lnTo>
                  <a:lnTo>
                    <a:pt x="1441" y="180"/>
                  </a:lnTo>
                  <a:lnTo>
                    <a:pt x="1468" y="143"/>
                  </a:lnTo>
                  <a:lnTo>
                    <a:pt x="1497" y="112"/>
                  </a:lnTo>
                  <a:lnTo>
                    <a:pt x="1528" y="84"/>
                  </a:lnTo>
                  <a:lnTo>
                    <a:pt x="1561" y="63"/>
                  </a:lnTo>
                  <a:lnTo>
                    <a:pt x="1596" y="46"/>
                  </a:lnTo>
                  <a:lnTo>
                    <a:pt x="1625" y="37"/>
                  </a:lnTo>
                  <a:lnTo>
                    <a:pt x="1653" y="31"/>
                  </a:lnTo>
                  <a:lnTo>
                    <a:pt x="1697" y="25"/>
                  </a:lnTo>
                  <a:lnTo>
                    <a:pt x="1741" y="23"/>
                  </a:lnTo>
                  <a:lnTo>
                    <a:pt x="1785" y="24"/>
                  </a:lnTo>
                  <a:lnTo>
                    <a:pt x="1828" y="24"/>
                  </a:lnTo>
                  <a:lnTo>
                    <a:pt x="1872" y="23"/>
                  </a:lnTo>
                  <a:lnTo>
                    <a:pt x="1915" y="18"/>
                  </a:lnTo>
                  <a:lnTo>
                    <a:pt x="1947" y="11"/>
                  </a:lnTo>
                  <a:lnTo>
                    <a:pt x="1978" y="0"/>
                  </a:lnTo>
                  <a:close/>
                </a:path>
              </a:pathLst>
            </a:custGeom>
            <a:solidFill>
              <a:srgbClr val="F1E2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6700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35049" y="778329"/>
            <a:ext cx="2743200" cy="2743200"/>
            <a:chOff x="3455719" y="1650670"/>
            <a:chExt cx="2743200" cy="2743200"/>
          </a:xfrm>
        </p:grpSpPr>
        <p:sp>
          <p:nvSpPr>
            <p:cNvPr id="4" name="Rounded Rectangle 3"/>
            <p:cNvSpPr/>
            <p:nvPr/>
          </p:nvSpPr>
          <p:spPr>
            <a:xfrm>
              <a:off x="3455719" y="1650670"/>
              <a:ext cx="2743200" cy="2743200"/>
            </a:xfrm>
            <a:prstGeom prst="roundRect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Left Arrow 4"/>
            <p:cNvSpPr/>
            <p:nvPr/>
          </p:nvSpPr>
          <p:spPr>
            <a:xfrm>
              <a:off x="3954482" y="2493818"/>
              <a:ext cx="1745673" cy="1056904"/>
            </a:xfrm>
            <a:prstGeom prst="leftArrow">
              <a:avLst/>
            </a:prstGeom>
            <a:solidFill>
              <a:srgbClr val="F1E2A0"/>
            </a:solidFill>
            <a:ln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35048" y="3721431"/>
            <a:ext cx="2743200" cy="2743200"/>
            <a:chOff x="5436919" y="1244931"/>
            <a:chExt cx="2743200" cy="2743200"/>
          </a:xfrm>
        </p:grpSpPr>
        <p:sp>
          <p:nvSpPr>
            <p:cNvPr id="8" name="Rounded Rectangle 7"/>
            <p:cNvSpPr/>
            <p:nvPr/>
          </p:nvSpPr>
          <p:spPr>
            <a:xfrm>
              <a:off x="5436919" y="1244931"/>
              <a:ext cx="2743200" cy="2743200"/>
            </a:xfrm>
            <a:prstGeom prst="roundRect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6811059" y="1513458"/>
              <a:ext cx="0" cy="2267107"/>
            </a:xfrm>
            <a:prstGeom prst="line">
              <a:avLst/>
            </a:prstGeom>
            <a:ln w="127000" cap="rnd">
              <a:solidFill>
                <a:srgbClr val="F1E2A0"/>
              </a:solidFill>
              <a:prstDash val="sys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Isosceles Triangle 14"/>
            <p:cNvSpPr/>
            <p:nvPr/>
          </p:nvSpPr>
          <p:spPr>
            <a:xfrm rot="5400000">
              <a:off x="5776394" y="2326970"/>
              <a:ext cx="731520" cy="640080"/>
            </a:xfrm>
            <a:prstGeom prst="triangle">
              <a:avLst/>
            </a:pr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Isosceles Triangle 15"/>
            <p:cNvSpPr/>
            <p:nvPr/>
          </p:nvSpPr>
          <p:spPr>
            <a:xfrm rot="16200000" flipH="1">
              <a:off x="7114205" y="2326971"/>
              <a:ext cx="731520" cy="640080"/>
            </a:xfrm>
            <a:prstGeom prst="triangle">
              <a:avLst/>
            </a:pr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814447" y="778329"/>
            <a:ext cx="2743200" cy="2743200"/>
            <a:chOff x="3814447" y="778329"/>
            <a:chExt cx="2743200" cy="2743200"/>
          </a:xfrm>
        </p:grpSpPr>
        <p:sp>
          <p:nvSpPr>
            <p:cNvPr id="20" name="Rounded Rectangle 19"/>
            <p:cNvSpPr/>
            <p:nvPr/>
          </p:nvSpPr>
          <p:spPr>
            <a:xfrm>
              <a:off x="3814447" y="778329"/>
              <a:ext cx="2743200" cy="2743200"/>
            </a:xfrm>
            <a:prstGeom prst="roundRect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4551047" y="930117"/>
              <a:ext cx="1270000" cy="2247753"/>
              <a:chOff x="8941328" y="2178823"/>
              <a:chExt cx="1270000" cy="2247753"/>
            </a:xfrm>
          </p:grpSpPr>
          <p:sp>
            <p:nvSpPr>
              <p:cNvPr id="44" name="Freeform 43"/>
              <p:cNvSpPr/>
              <p:nvPr/>
            </p:nvSpPr>
            <p:spPr>
              <a:xfrm rot="10800000">
                <a:off x="8941328" y="3287205"/>
                <a:ext cx="1270000" cy="1139371"/>
              </a:xfrm>
              <a:custGeom>
                <a:avLst/>
                <a:gdLst>
                  <a:gd name="connsiteX0" fmla="*/ 634999 w 1270000"/>
                  <a:gd name="connsiteY0" fmla="*/ 928920 h 1139371"/>
                  <a:gd name="connsiteX1" fmla="*/ 917863 w 1270000"/>
                  <a:gd name="connsiteY1" fmla="*/ 570357 h 1139371"/>
                  <a:gd name="connsiteX2" fmla="*/ 634999 w 1270000"/>
                  <a:gd name="connsiteY2" fmla="*/ 211794 h 1139371"/>
                  <a:gd name="connsiteX3" fmla="*/ 352135 w 1270000"/>
                  <a:gd name="connsiteY3" fmla="*/ 570357 h 1139371"/>
                  <a:gd name="connsiteX4" fmla="*/ 634999 w 1270000"/>
                  <a:gd name="connsiteY4" fmla="*/ 928920 h 1139371"/>
                  <a:gd name="connsiteX5" fmla="*/ 1016000 w 1270000"/>
                  <a:gd name="connsiteY5" fmla="*/ 1139371 h 1139371"/>
                  <a:gd name="connsiteX6" fmla="*/ 254000 w 1270000"/>
                  <a:gd name="connsiteY6" fmla="*/ 1139371 h 1139371"/>
                  <a:gd name="connsiteX7" fmla="*/ 0 w 1270000"/>
                  <a:gd name="connsiteY7" fmla="*/ 0 h 1139371"/>
                  <a:gd name="connsiteX8" fmla="*/ 192508 w 1270000"/>
                  <a:gd name="connsiteY8" fmla="*/ 0 h 1139371"/>
                  <a:gd name="connsiteX9" fmla="*/ 217878 w 1270000"/>
                  <a:gd name="connsiteY9" fmla="*/ 46741 h 1139371"/>
                  <a:gd name="connsiteX10" fmla="*/ 474134 w 1270000"/>
                  <a:gd name="connsiteY10" fmla="*/ 182991 h 1139371"/>
                  <a:gd name="connsiteX11" fmla="*/ 795866 w 1270000"/>
                  <a:gd name="connsiteY11" fmla="*/ 182991 h 1139371"/>
                  <a:gd name="connsiteX12" fmla="*/ 1052122 w 1270000"/>
                  <a:gd name="connsiteY12" fmla="*/ 46741 h 1139371"/>
                  <a:gd name="connsiteX13" fmla="*/ 1077492 w 1270000"/>
                  <a:gd name="connsiteY13" fmla="*/ 0 h 1139371"/>
                  <a:gd name="connsiteX14" fmla="*/ 1270000 w 1270000"/>
                  <a:gd name="connsiteY14" fmla="*/ 0 h 1139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70000" h="1139371">
                    <a:moveTo>
                      <a:pt x="634999" y="928920"/>
                    </a:moveTo>
                    <a:cubicBezTo>
                      <a:pt x="791220" y="928920"/>
                      <a:pt x="917863" y="768386"/>
                      <a:pt x="917863" y="570357"/>
                    </a:cubicBezTo>
                    <a:cubicBezTo>
                      <a:pt x="917863" y="372328"/>
                      <a:pt x="791220" y="211794"/>
                      <a:pt x="634999" y="211794"/>
                    </a:cubicBezTo>
                    <a:cubicBezTo>
                      <a:pt x="478778" y="211794"/>
                      <a:pt x="352135" y="372328"/>
                      <a:pt x="352135" y="570357"/>
                    </a:cubicBezTo>
                    <a:cubicBezTo>
                      <a:pt x="352135" y="768386"/>
                      <a:pt x="478778" y="928920"/>
                      <a:pt x="634999" y="928920"/>
                    </a:cubicBezTo>
                    <a:close/>
                    <a:moveTo>
                      <a:pt x="1016000" y="1139371"/>
                    </a:moveTo>
                    <a:lnTo>
                      <a:pt x="254000" y="1139371"/>
                    </a:lnTo>
                    <a:lnTo>
                      <a:pt x="0" y="0"/>
                    </a:lnTo>
                    <a:lnTo>
                      <a:pt x="192508" y="0"/>
                    </a:lnTo>
                    <a:lnTo>
                      <a:pt x="217878" y="46741"/>
                    </a:lnTo>
                    <a:cubicBezTo>
                      <a:pt x="273414" y="128945"/>
                      <a:pt x="367462" y="182991"/>
                      <a:pt x="474134" y="182991"/>
                    </a:cubicBezTo>
                    <a:lnTo>
                      <a:pt x="795866" y="182991"/>
                    </a:lnTo>
                    <a:cubicBezTo>
                      <a:pt x="902538" y="182991"/>
                      <a:pt x="996586" y="128945"/>
                      <a:pt x="1052122" y="46741"/>
                    </a:cubicBezTo>
                    <a:lnTo>
                      <a:pt x="1077492" y="0"/>
                    </a:lnTo>
                    <a:lnTo>
                      <a:pt x="1270000" y="0"/>
                    </a:lnTo>
                    <a:close/>
                  </a:path>
                </a:pathLst>
              </a:custGeom>
              <a:solidFill>
                <a:srgbClr val="F1E2A0"/>
              </a:solidFill>
              <a:ln w="161925" cap="rnd">
                <a:solidFill>
                  <a:srgbClr val="F1E2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9416659" y="2178823"/>
                <a:ext cx="319338" cy="404798"/>
              </a:xfrm>
              <a:prstGeom prst="ellipse">
                <a:avLst/>
              </a:prstGeom>
              <a:solidFill>
                <a:srgbClr val="F1E2A0"/>
              </a:solidFill>
              <a:ln>
                <a:solidFill>
                  <a:srgbClr val="F1E2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ound Same Side Corner Rectangle 26"/>
              <p:cNvSpPr/>
              <p:nvPr/>
            </p:nvSpPr>
            <p:spPr>
              <a:xfrm>
                <a:off x="9311082" y="2695059"/>
                <a:ext cx="530493" cy="772010"/>
              </a:xfrm>
              <a:prstGeom prst="round2SameRect">
                <a:avLst>
                  <a:gd name="adj1" fmla="val 32883"/>
                  <a:gd name="adj2" fmla="val 0"/>
                </a:avLst>
              </a:prstGeom>
              <a:solidFill>
                <a:srgbClr val="F1E2A0"/>
              </a:solidFill>
              <a:ln w="101600" cap="rnd">
                <a:solidFill>
                  <a:srgbClr val="F1E2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6927401" y="778329"/>
            <a:ext cx="2743200" cy="2743200"/>
            <a:chOff x="6927401" y="778329"/>
            <a:chExt cx="2743200" cy="2743200"/>
          </a:xfrm>
        </p:grpSpPr>
        <p:sp>
          <p:nvSpPr>
            <p:cNvPr id="50" name="Rounded Rectangle 49"/>
            <p:cNvSpPr/>
            <p:nvPr/>
          </p:nvSpPr>
          <p:spPr>
            <a:xfrm>
              <a:off x="6927401" y="778329"/>
              <a:ext cx="2743200" cy="2743200"/>
            </a:xfrm>
            <a:prstGeom prst="roundRect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8" name="Group 67"/>
            <p:cNvGrpSpPr/>
            <p:nvPr/>
          </p:nvGrpSpPr>
          <p:grpSpPr>
            <a:xfrm>
              <a:off x="7338160" y="1077658"/>
              <a:ext cx="1877245" cy="2049088"/>
              <a:chOff x="7338160" y="1077658"/>
              <a:chExt cx="1877245" cy="2049088"/>
            </a:xfrm>
          </p:grpSpPr>
          <p:sp>
            <p:nvSpPr>
              <p:cNvPr id="55" name="Oval 54"/>
              <p:cNvSpPr/>
              <p:nvPr/>
            </p:nvSpPr>
            <p:spPr>
              <a:xfrm>
                <a:off x="7338160" y="1077658"/>
                <a:ext cx="824403" cy="824403"/>
              </a:xfrm>
              <a:prstGeom prst="ellipse">
                <a:avLst/>
              </a:prstGeom>
              <a:solidFill>
                <a:srgbClr val="F1E2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Flowchart: Manual Operation 55"/>
              <p:cNvSpPr/>
              <p:nvPr/>
            </p:nvSpPr>
            <p:spPr>
              <a:xfrm>
                <a:off x="7532038" y="1822710"/>
                <a:ext cx="436646" cy="867202"/>
              </a:xfrm>
              <a:prstGeom prst="flowChartManualOperation">
                <a:avLst/>
              </a:prstGeom>
              <a:solidFill>
                <a:srgbClr val="F1E2A0"/>
              </a:solidFill>
              <a:ln w="76200" cap="rnd">
                <a:solidFill>
                  <a:srgbClr val="F1E2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6" name="Group 65"/>
              <p:cNvGrpSpPr/>
              <p:nvPr/>
            </p:nvGrpSpPr>
            <p:grpSpPr>
              <a:xfrm rot="1382538" flipH="1">
                <a:off x="7704000" y="2439742"/>
                <a:ext cx="1511405" cy="687004"/>
                <a:chOff x="7248163" y="4432299"/>
                <a:chExt cx="1828800" cy="914401"/>
              </a:xfrm>
            </p:grpSpPr>
            <p:sp>
              <p:nvSpPr>
                <p:cNvPr id="62" name="Arc 61"/>
                <p:cNvSpPr/>
                <p:nvPr/>
              </p:nvSpPr>
              <p:spPr>
                <a:xfrm rot="16200000">
                  <a:off x="7248163" y="4432300"/>
                  <a:ext cx="914400" cy="914400"/>
                </a:xfrm>
                <a:prstGeom prst="arc">
                  <a:avLst>
                    <a:gd name="adj1" fmla="val 16200000"/>
                    <a:gd name="adj2" fmla="val 5378454"/>
                  </a:avLst>
                </a:prstGeom>
                <a:noFill/>
                <a:ln w="76200" cap="rnd">
                  <a:solidFill>
                    <a:srgbClr val="F1E2A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Arc 62"/>
                <p:cNvSpPr/>
                <p:nvPr/>
              </p:nvSpPr>
              <p:spPr>
                <a:xfrm rot="5400000">
                  <a:off x="8162563" y="4432299"/>
                  <a:ext cx="914400" cy="914400"/>
                </a:xfrm>
                <a:prstGeom prst="arc">
                  <a:avLst>
                    <a:gd name="adj1" fmla="val 16200000"/>
                    <a:gd name="adj2" fmla="val 5378454"/>
                  </a:avLst>
                </a:prstGeom>
                <a:noFill/>
                <a:ln w="76200" cap="rnd">
                  <a:solidFill>
                    <a:srgbClr val="F1E2A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7" name="Rounded Rectangle 66"/>
              <p:cNvSpPr/>
              <p:nvPr/>
            </p:nvSpPr>
            <p:spPr>
              <a:xfrm>
                <a:off x="7697744" y="1968228"/>
                <a:ext cx="105235" cy="277092"/>
              </a:xfrm>
              <a:prstGeom prst="roundRect">
                <a:avLst/>
              </a:prstGeom>
              <a:solidFill>
                <a:srgbClr val="7540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3" name="Group 82"/>
          <p:cNvGrpSpPr/>
          <p:nvPr/>
        </p:nvGrpSpPr>
        <p:grpSpPr>
          <a:xfrm>
            <a:off x="3814447" y="3734463"/>
            <a:ext cx="2743200" cy="2743200"/>
            <a:chOff x="3814447" y="3734462"/>
            <a:chExt cx="2743200" cy="2743200"/>
          </a:xfrm>
        </p:grpSpPr>
        <p:sp>
          <p:nvSpPr>
            <p:cNvPr id="71" name="Rounded Rectangle 70"/>
            <p:cNvSpPr/>
            <p:nvPr/>
          </p:nvSpPr>
          <p:spPr>
            <a:xfrm>
              <a:off x="3814447" y="3734462"/>
              <a:ext cx="2743200" cy="2743200"/>
            </a:xfrm>
            <a:prstGeom prst="roundRect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5-Point Star 78"/>
            <p:cNvSpPr/>
            <p:nvPr/>
          </p:nvSpPr>
          <p:spPr>
            <a:xfrm>
              <a:off x="5317141" y="4286400"/>
              <a:ext cx="914398" cy="914398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349272 w 914400"/>
                <a:gd name="connsiteY1" fmla="*/ 349271 h 914400"/>
                <a:gd name="connsiteX2" fmla="*/ 457200 w 914400"/>
                <a:gd name="connsiteY2" fmla="*/ 0 h 914400"/>
                <a:gd name="connsiteX3" fmla="*/ 565128 w 914400"/>
                <a:gd name="connsiteY3" fmla="*/ 349271 h 914400"/>
                <a:gd name="connsiteX4" fmla="*/ 914399 w 914400"/>
                <a:gd name="connsiteY4" fmla="*/ 349269 h 914400"/>
                <a:gd name="connsiteX5" fmla="*/ 631832 w 914400"/>
                <a:gd name="connsiteY5" fmla="*/ 565128 h 914400"/>
                <a:gd name="connsiteX6" fmla="*/ 739765 w 914400"/>
                <a:gd name="connsiteY6" fmla="*/ 914398 h 914400"/>
                <a:gd name="connsiteX7" fmla="*/ 457200 w 914400"/>
                <a:gd name="connsiteY7" fmla="*/ 698535 h 914400"/>
                <a:gd name="connsiteX8" fmla="*/ 174635 w 914400"/>
                <a:gd name="connsiteY8" fmla="*/ 914398 h 914400"/>
                <a:gd name="connsiteX9" fmla="*/ 282568 w 914400"/>
                <a:gd name="connsiteY9" fmla="*/ 565128 h 914400"/>
                <a:gd name="connsiteX10" fmla="*/ 1 w 914400"/>
                <a:gd name="connsiteY10" fmla="*/ 349269 h 914400"/>
                <a:gd name="connsiteX0" fmla="*/ 0 w 914398"/>
                <a:gd name="connsiteY0" fmla="*/ 349269 h 914398"/>
                <a:gd name="connsiteX1" fmla="*/ 349271 w 914398"/>
                <a:gd name="connsiteY1" fmla="*/ 349271 h 914398"/>
                <a:gd name="connsiteX2" fmla="*/ 495299 w 914398"/>
                <a:gd name="connsiteY2" fmla="*/ 0 h 914398"/>
                <a:gd name="connsiteX3" fmla="*/ 565127 w 914398"/>
                <a:gd name="connsiteY3" fmla="*/ 349271 h 914398"/>
                <a:gd name="connsiteX4" fmla="*/ 914398 w 914398"/>
                <a:gd name="connsiteY4" fmla="*/ 349269 h 914398"/>
                <a:gd name="connsiteX5" fmla="*/ 631831 w 914398"/>
                <a:gd name="connsiteY5" fmla="*/ 565128 h 914398"/>
                <a:gd name="connsiteX6" fmla="*/ 739764 w 914398"/>
                <a:gd name="connsiteY6" fmla="*/ 914398 h 914398"/>
                <a:gd name="connsiteX7" fmla="*/ 457199 w 914398"/>
                <a:gd name="connsiteY7" fmla="*/ 698535 h 914398"/>
                <a:gd name="connsiteX8" fmla="*/ 174634 w 914398"/>
                <a:gd name="connsiteY8" fmla="*/ 914398 h 914398"/>
                <a:gd name="connsiteX9" fmla="*/ 282567 w 914398"/>
                <a:gd name="connsiteY9" fmla="*/ 565128 h 914398"/>
                <a:gd name="connsiteX10" fmla="*/ 0 w 914398"/>
                <a:gd name="connsiteY10" fmla="*/ 349269 h 914398"/>
                <a:gd name="connsiteX0" fmla="*/ 0 w 914398"/>
                <a:gd name="connsiteY0" fmla="*/ 377844 h 914398"/>
                <a:gd name="connsiteX1" fmla="*/ 349271 w 914398"/>
                <a:gd name="connsiteY1" fmla="*/ 349271 h 914398"/>
                <a:gd name="connsiteX2" fmla="*/ 495299 w 914398"/>
                <a:gd name="connsiteY2" fmla="*/ 0 h 914398"/>
                <a:gd name="connsiteX3" fmla="*/ 565127 w 914398"/>
                <a:gd name="connsiteY3" fmla="*/ 349271 h 914398"/>
                <a:gd name="connsiteX4" fmla="*/ 914398 w 914398"/>
                <a:gd name="connsiteY4" fmla="*/ 349269 h 914398"/>
                <a:gd name="connsiteX5" fmla="*/ 631831 w 914398"/>
                <a:gd name="connsiteY5" fmla="*/ 565128 h 914398"/>
                <a:gd name="connsiteX6" fmla="*/ 739764 w 914398"/>
                <a:gd name="connsiteY6" fmla="*/ 914398 h 914398"/>
                <a:gd name="connsiteX7" fmla="*/ 457199 w 914398"/>
                <a:gd name="connsiteY7" fmla="*/ 698535 h 914398"/>
                <a:gd name="connsiteX8" fmla="*/ 174634 w 914398"/>
                <a:gd name="connsiteY8" fmla="*/ 914398 h 914398"/>
                <a:gd name="connsiteX9" fmla="*/ 282567 w 914398"/>
                <a:gd name="connsiteY9" fmla="*/ 565128 h 914398"/>
                <a:gd name="connsiteX10" fmla="*/ 0 w 914398"/>
                <a:gd name="connsiteY10" fmla="*/ 377844 h 914398"/>
                <a:gd name="connsiteX0" fmla="*/ 0 w 914398"/>
                <a:gd name="connsiteY0" fmla="*/ 377844 h 914398"/>
                <a:gd name="connsiteX1" fmla="*/ 349271 w 914398"/>
                <a:gd name="connsiteY1" fmla="*/ 349271 h 914398"/>
                <a:gd name="connsiteX2" fmla="*/ 495299 w 914398"/>
                <a:gd name="connsiteY2" fmla="*/ 0 h 914398"/>
                <a:gd name="connsiteX3" fmla="*/ 560364 w 914398"/>
                <a:gd name="connsiteY3" fmla="*/ 377846 h 914398"/>
                <a:gd name="connsiteX4" fmla="*/ 914398 w 914398"/>
                <a:gd name="connsiteY4" fmla="*/ 349269 h 914398"/>
                <a:gd name="connsiteX5" fmla="*/ 631831 w 914398"/>
                <a:gd name="connsiteY5" fmla="*/ 565128 h 914398"/>
                <a:gd name="connsiteX6" fmla="*/ 739764 w 914398"/>
                <a:gd name="connsiteY6" fmla="*/ 914398 h 914398"/>
                <a:gd name="connsiteX7" fmla="*/ 457199 w 914398"/>
                <a:gd name="connsiteY7" fmla="*/ 698535 h 914398"/>
                <a:gd name="connsiteX8" fmla="*/ 174634 w 914398"/>
                <a:gd name="connsiteY8" fmla="*/ 914398 h 914398"/>
                <a:gd name="connsiteX9" fmla="*/ 282567 w 914398"/>
                <a:gd name="connsiteY9" fmla="*/ 565128 h 914398"/>
                <a:gd name="connsiteX10" fmla="*/ 0 w 914398"/>
                <a:gd name="connsiteY10" fmla="*/ 377844 h 914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398" h="914398">
                  <a:moveTo>
                    <a:pt x="0" y="377844"/>
                  </a:moveTo>
                  <a:lnTo>
                    <a:pt x="349271" y="349271"/>
                  </a:lnTo>
                  <a:lnTo>
                    <a:pt x="495299" y="0"/>
                  </a:lnTo>
                  <a:lnTo>
                    <a:pt x="560364" y="377846"/>
                  </a:lnTo>
                  <a:lnTo>
                    <a:pt x="914398" y="349269"/>
                  </a:lnTo>
                  <a:lnTo>
                    <a:pt x="631831" y="565128"/>
                  </a:lnTo>
                  <a:lnTo>
                    <a:pt x="739764" y="914398"/>
                  </a:lnTo>
                  <a:lnTo>
                    <a:pt x="457199" y="698535"/>
                  </a:lnTo>
                  <a:lnTo>
                    <a:pt x="174634" y="914398"/>
                  </a:lnTo>
                  <a:lnTo>
                    <a:pt x="282567" y="565128"/>
                  </a:lnTo>
                  <a:lnTo>
                    <a:pt x="0" y="377844"/>
                  </a:lnTo>
                  <a:close/>
                </a:path>
              </a:pathLst>
            </a:cu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5-Point Star 78"/>
            <p:cNvSpPr/>
            <p:nvPr/>
          </p:nvSpPr>
          <p:spPr>
            <a:xfrm>
              <a:off x="4266614" y="3951858"/>
              <a:ext cx="914398" cy="914398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349272 w 914400"/>
                <a:gd name="connsiteY1" fmla="*/ 349271 h 914400"/>
                <a:gd name="connsiteX2" fmla="*/ 457200 w 914400"/>
                <a:gd name="connsiteY2" fmla="*/ 0 h 914400"/>
                <a:gd name="connsiteX3" fmla="*/ 565128 w 914400"/>
                <a:gd name="connsiteY3" fmla="*/ 349271 h 914400"/>
                <a:gd name="connsiteX4" fmla="*/ 914399 w 914400"/>
                <a:gd name="connsiteY4" fmla="*/ 349269 h 914400"/>
                <a:gd name="connsiteX5" fmla="*/ 631832 w 914400"/>
                <a:gd name="connsiteY5" fmla="*/ 565128 h 914400"/>
                <a:gd name="connsiteX6" fmla="*/ 739765 w 914400"/>
                <a:gd name="connsiteY6" fmla="*/ 914398 h 914400"/>
                <a:gd name="connsiteX7" fmla="*/ 457200 w 914400"/>
                <a:gd name="connsiteY7" fmla="*/ 698535 h 914400"/>
                <a:gd name="connsiteX8" fmla="*/ 174635 w 914400"/>
                <a:gd name="connsiteY8" fmla="*/ 914398 h 914400"/>
                <a:gd name="connsiteX9" fmla="*/ 282568 w 914400"/>
                <a:gd name="connsiteY9" fmla="*/ 565128 h 914400"/>
                <a:gd name="connsiteX10" fmla="*/ 1 w 914400"/>
                <a:gd name="connsiteY10" fmla="*/ 349269 h 914400"/>
                <a:gd name="connsiteX0" fmla="*/ 0 w 914398"/>
                <a:gd name="connsiteY0" fmla="*/ 349269 h 914398"/>
                <a:gd name="connsiteX1" fmla="*/ 349271 w 914398"/>
                <a:gd name="connsiteY1" fmla="*/ 349271 h 914398"/>
                <a:gd name="connsiteX2" fmla="*/ 495299 w 914398"/>
                <a:gd name="connsiteY2" fmla="*/ 0 h 914398"/>
                <a:gd name="connsiteX3" fmla="*/ 565127 w 914398"/>
                <a:gd name="connsiteY3" fmla="*/ 349271 h 914398"/>
                <a:gd name="connsiteX4" fmla="*/ 914398 w 914398"/>
                <a:gd name="connsiteY4" fmla="*/ 349269 h 914398"/>
                <a:gd name="connsiteX5" fmla="*/ 631831 w 914398"/>
                <a:gd name="connsiteY5" fmla="*/ 565128 h 914398"/>
                <a:gd name="connsiteX6" fmla="*/ 739764 w 914398"/>
                <a:gd name="connsiteY6" fmla="*/ 914398 h 914398"/>
                <a:gd name="connsiteX7" fmla="*/ 457199 w 914398"/>
                <a:gd name="connsiteY7" fmla="*/ 698535 h 914398"/>
                <a:gd name="connsiteX8" fmla="*/ 174634 w 914398"/>
                <a:gd name="connsiteY8" fmla="*/ 914398 h 914398"/>
                <a:gd name="connsiteX9" fmla="*/ 282567 w 914398"/>
                <a:gd name="connsiteY9" fmla="*/ 565128 h 914398"/>
                <a:gd name="connsiteX10" fmla="*/ 0 w 914398"/>
                <a:gd name="connsiteY10" fmla="*/ 349269 h 914398"/>
                <a:gd name="connsiteX0" fmla="*/ 0 w 914398"/>
                <a:gd name="connsiteY0" fmla="*/ 377844 h 914398"/>
                <a:gd name="connsiteX1" fmla="*/ 349271 w 914398"/>
                <a:gd name="connsiteY1" fmla="*/ 349271 h 914398"/>
                <a:gd name="connsiteX2" fmla="*/ 495299 w 914398"/>
                <a:gd name="connsiteY2" fmla="*/ 0 h 914398"/>
                <a:gd name="connsiteX3" fmla="*/ 565127 w 914398"/>
                <a:gd name="connsiteY3" fmla="*/ 349271 h 914398"/>
                <a:gd name="connsiteX4" fmla="*/ 914398 w 914398"/>
                <a:gd name="connsiteY4" fmla="*/ 349269 h 914398"/>
                <a:gd name="connsiteX5" fmla="*/ 631831 w 914398"/>
                <a:gd name="connsiteY5" fmla="*/ 565128 h 914398"/>
                <a:gd name="connsiteX6" fmla="*/ 739764 w 914398"/>
                <a:gd name="connsiteY6" fmla="*/ 914398 h 914398"/>
                <a:gd name="connsiteX7" fmla="*/ 457199 w 914398"/>
                <a:gd name="connsiteY7" fmla="*/ 698535 h 914398"/>
                <a:gd name="connsiteX8" fmla="*/ 174634 w 914398"/>
                <a:gd name="connsiteY8" fmla="*/ 914398 h 914398"/>
                <a:gd name="connsiteX9" fmla="*/ 282567 w 914398"/>
                <a:gd name="connsiteY9" fmla="*/ 565128 h 914398"/>
                <a:gd name="connsiteX10" fmla="*/ 0 w 914398"/>
                <a:gd name="connsiteY10" fmla="*/ 377844 h 914398"/>
                <a:gd name="connsiteX0" fmla="*/ 0 w 914398"/>
                <a:gd name="connsiteY0" fmla="*/ 377844 h 914398"/>
                <a:gd name="connsiteX1" fmla="*/ 349271 w 914398"/>
                <a:gd name="connsiteY1" fmla="*/ 349271 h 914398"/>
                <a:gd name="connsiteX2" fmla="*/ 495299 w 914398"/>
                <a:gd name="connsiteY2" fmla="*/ 0 h 914398"/>
                <a:gd name="connsiteX3" fmla="*/ 560364 w 914398"/>
                <a:gd name="connsiteY3" fmla="*/ 377846 h 914398"/>
                <a:gd name="connsiteX4" fmla="*/ 914398 w 914398"/>
                <a:gd name="connsiteY4" fmla="*/ 349269 h 914398"/>
                <a:gd name="connsiteX5" fmla="*/ 631831 w 914398"/>
                <a:gd name="connsiteY5" fmla="*/ 565128 h 914398"/>
                <a:gd name="connsiteX6" fmla="*/ 739764 w 914398"/>
                <a:gd name="connsiteY6" fmla="*/ 914398 h 914398"/>
                <a:gd name="connsiteX7" fmla="*/ 457199 w 914398"/>
                <a:gd name="connsiteY7" fmla="*/ 698535 h 914398"/>
                <a:gd name="connsiteX8" fmla="*/ 174634 w 914398"/>
                <a:gd name="connsiteY8" fmla="*/ 914398 h 914398"/>
                <a:gd name="connsiteX9" fmla="*/ 282567 w 914398"/>
                <a:gd name="connsiteY9" fmla="*/ 565128 h 914398"/>
                <a:gd name="connsiteX10" fmla="*/ 0 w 914398"/>
                <a:gd name="connsiteY10" fmla="*/ 377844 h 914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398" h="914398">
                  <a:moveTo>
                    <a:pt x="0" y="377844"/>
                  </a:moveTo>
                  <a:lnTo>
                    <a:pt x="349271" y="349271"/>
                  </a:lnTo>
                  <a:lnTo>
                    <a:pt x="495299" y="0"/>
                  </a:lnTo>
                  <a:lnTo>
                    <a:pt x="560364" y="377846"/>
                  </a:lnTo>
                  <a:lnTo>
                    <a:pt x="914398" y="349269"/>
                  </a:lnTo>
                  <a:lnTo>
                    <a:pt x="631831" y="565128"/>
                  </a:lnTo>
                  <a:lnTo>
                    <a:pt x="739764" y="914398"/>
                  </a:lnTo>
                  <a:lnTo>
                    <a:pt x="457199" y="698535"/>
                  </a:lnTo>
                  <a:lnTo>
                    <a:pt x="174634" y="914398"/>
                  </a:lnTo>
                  <a:lnTo>
                    <a:pt x="282567" y="565128"/>
                  </a:lnTo>
                  <a:lnTo>
                    <a:pt x="0" y="377844"/>
                  </a:lnTo>
                  <a:close/>
                </a:path>
              </a:pathLst>
            </a:cu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5-Point Star 78"/>
            <p:cNvSpPr/>
            <p:nvPr/>
          </p:nvSpPr>
          <p:spPr>
            <a:xfrm>
              <a:off x="4105210" y="5054931"/>
              <a:ext cx="914398" cy="914398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349272 w 914400"/>
                <a:gd name="connsiteY1" fmla="*/ 349271 h 914400"/>
                <a:gd name="connsiteX2" fmla="*/ 457200 w 914400"/>
                <a:gd name="connsiteY2" fmla="*/ 0 h 914400"/>
                <a:gd name="connsiteX3" fmla="*/ 565128 w 914400"/>
                <a:gd name="connsiteY3" fmla="*/ 349271 h 914400"/>
                <a:gd name="connsiteX4" fmla="*/ 914399 w 914400"/>
                <a:gd name="connsiteY4" fmla="*/ 349269 h 914400"/>
                <a:gd name="connsiteX5" fmla="*/ 631832 w 914400"/>
                <a:gd name="connsiteY5" fmla="*/ 565128 h 914400"/>
                <a:gd name="connsiteX6" fmla="*/ 739765 w 914400"/>
                <a:gd name="connsiteY6" fmla="*/ 914398 h 914400"/>
                <a:gd name="connsiteX7" fmla="*/ 457200 w 914400"/>
                <a:gd name="connsiteY7" fmla="*/ 698535 h 914400"/>
                <a:gd name="connsiteX8" fmla="*/ 174635 w 914400"/>
                <a:gd name="connsiteY8" fmla="*/ 914398 h 914400"/>
                <a:gd name="connsiteX9" fmla="*/ 282568 w 914400"/>
                <a:gd name="connsiteY9" fmla="*/ 565128 h 914400"/>
                <a:gd name="connsiteX10" fmla="*/ 1 w 914400"/>
                <a:gd name="connsiteY10" fmla="*/ 349269 h 914400"/>
                <a:gd name="connsiteX0" fmla="*/ 0 w 914398"/>
                <a:gd name="connsiteY0" fmla="*/ 349269 h 914398"/>
                <a:gd name="connsiteX1" fmla="*/ 349271 w 914398"/>
                <a:gd name="connsiteY1" fmla="*/ 349271 h 914398"/>
                <a:gd name="connsiteX2" fmla="*/ 495299 w 914398"/>
                <a:gd name="connsiteY2" fmla="*/ 0 h 914398"/>
                <a:gd name="connsiteX3" fmla="*/ 565127 w 914398"/>
                <a:gd name="connsiteY3" fmla="*/ 349271 h 914398"/>
                <a:gd name="connsiteX4" fmla="*/ 914398 w 914398"/>
                <a:gd name="connsiteY4" fmla="*/ 349269 h 914398"/>
                <a:gd name="connsiteX5" fmla="*/ 631831 w 914398"/>
                <a:gd name="connsiteY5" fmla="*/ 565128 h 914398"/>
                <a:gd name="connsiteX6" fmla="*/ 739764 w 914398"/>
                <a:gd name="connsiteY6" fmla="*/ 914398 h 914398"/>
                <a:gd name="connsiteX7" fmla="*/ 457199 w 914398"/>
                <a:gd name="connsiteY7" fmla="*/ 698535 h 914398"/>
                <a:gd name="connsiteX8" fmla="*/ 174634 w 914398"/>
                <a:gd name="connsiteY8" fmla="*/ 914398 h 914398"/>
                <a:gd name="connsiteX9" fmla="*/ 282567 w 914398"/>
                <a:gd name="connsiteY9" fmla="*/ 565128 h 914398"/>
                <a:gd name="connsiteX10" fmla="*/ 0 w 914398"/>
                <a:gd name="connsiteY10" fmla="*/ 349269 h 914398"/>
                <a:gd name="connsiteX0" fmla="*/ 0 w 914398"/>
                <a:gd name="connsiteY0" fmla="*/ 377844 h 914398"/>
                <a:gd name="connsiteX1" fmla="*/ 349271 w 914398"/>
                <a:gd name="connsiteY1" fmla="*/ 349271 h 914398"/>
                <a:gd name="connsiteX2" fmla="*/ 495299 w 914398"/>
                <a:gd name="connsiteY2" fmla="*/ 0 h 914398"/>
                <a:gd name="connsiteX3" fmla="*/ 565127 w 914398"/>
                <a:gd name="connsiteY3" fmla="*/ 349271 h 914398"/>
                <a:gd name="connsiteX4" fmla="*/ 914398 w 914398"/>
                <a:gd name="connsiteY4" fmla="*/ 349269 h 914398"/>
                <a:gd name="connsiteX5" fmla="*/ 631831 w 914398"/>
                <a:gd name="connsiteY5" fmla="*/ 565128 h 914398"/>
                <a:gd name="connsiteX6" fmla="*/ 739764 w 914398"/>
                <a:gd name="connsiteY6" fmla="*/ 914398 h 914398"/>
                <a:gd name="connsiteX7" fmla="*/ 457199 w 914398"/>
                <a:gd name="connsiteY7" fmla="*/ 698535 h 914398"/>
                <a:gd name="connsiteX8" fmla="*/ 174634 w 914398"/>
                <a:gd name="connsiteY8" fmla="*/ 914398 h 914398"/>
                <a:gd name="connsiteX9" fmla="*/ 282567 w 914398"/>
                <a:gd name="connsiteY9" fmla="*/ 565128 h 914398"/>
                <a:gd name="connsiteX10" fmla="*/ 0 w 914398"/>
                <a:gd name="connsiteY10" fmla="*/ 377844 h 914398"/>
                <a:gd name="connsiteX0" fmla="*/ 0 w 914398"/>
                <a:gd name="connsiteY0" fmla="*/ 377844 h 914398"/>
                <a:gd name="connsiteX1" fmla="*/ 349271 w 914398"/>
                <a:gd name="connsiteY1" fmla="*/ 349271 h 914398"/>
                <a:gd name="connsiteX2" fmla="*/ 495299 w 914398"/>
                <a:gd name="connsiteY2" fmla="*/ 0 h 914398"/>
                <a:gd name="connsiteX3" fmla="*/ 560364 w 914398"/>
                <a:gd name="connsiteY3" fmla="*/ 377846 h 914398"/>
                <a:gd name="connsiteX4" fmla="*/ 914398 w 914398"/>
                <a:gd name="connsiteY4" fmla="*/ 349269 h 914398"/>
                <a:gd name="connsiteX5" fmla="*/ 631831 w 914398"/>
                <a:gd name="connsiteY5" fmla="*/ 565128 h 914398"/>
                <a:gd name="connsiteX6" fmla="*/ 739764 w 914398"/>
                <a:gd name="connsiteY6" fmla="*/ 914398 h 914398"/>
                <a:gd name="connsiteX7" fmla="*/ 457199 w 914398"/>
                <a:gd name="connsiteY7" fmla="*/ 698535 h 914398"/>
                <a:gd name="connsiteX8" fmla="*/ 174634 w 914398"/>
                <a:gd name="connsiteY8" fmla="*/ 914398 h 914398"/>
                <a:gd name="connsiteX9" fmla="*/ 282567 w 914398"/>
                <a:gd name="connsiteY9" fmla="*/ 565128 h 914398"/>
                <a:gd name="connsiteX10" fmla="*/ 0 w 914398"/>
                <a:gd name="connsiteY10" fmla="*/ 377844 h 914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398" h="914398">
                  <a:moveTo>
                    <a:pt x="0" y="377844"/>
                  </a:moveTo>
                  <a:lnTo>
                    <a:pt x="349271" y="349271"/>
                  </a:lnTo>
                  <a:lnTo>
                    <a:pt x="495299" y="0"/>
                  </a:lnTo>
                  <a:lnTo>
                    <a:pt x="560364" y="377846"/>
                  </a:lnTo>
                  <a:lnTo>
                    <a:pt x="914398" y="349269"/>
                  </a:lnTo>
                  <a:lnTo>
                    <a:pt x="631831" y="565128"/>
                  </a:lnTo>
                  <a:lnTo>
                    <a:pt x="739764" y="914398"/>
                  </a:lnTo>
                  <a:lnTo>
                    <a:pt x="457199" y="698535"/>
                  </a:lnTo>
                  <a:lnTo>
                    <a:pt x="174634" y="914398"/>
                  </a:lnTo>
                  <a:lnTo>
                    <a:pt x="282567" y="565128"/>
                  </a:lnTo>
                  <a:lnTo>
                    <a:pt x="0" y="377844"/>
                  </a:lnTo>
                  <a:close/>
                </a:path>
              </a:pathLst>
            </a:cu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5-Point Star 78"/>
            <p:cNvSpPr/>
            <p:nvPr/>
          </p:nvSpPr>
          <p:spPr>
            <a:xfrm rot="1926610">
              <a:off x="5181012" y="5278783"/>
              <a:ext cx="914398" cy="914398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349272 w 914400"/>
                <a:gd name="connsiteY1" fmla="*/ 349271 h 914400"/>
                <a:gd name="connsiteX2" fmla="*/ 457200 w 914400"/>
                <a:gd name="connsiteY2" fmla="*/ 0 h 914400"/>
                <a:gd name="connsiteX3" fmla="*/ 565128 w 914400"/>
                <a:gd name="connsiteY3" fmla="*/ 349271 h 914400"/>
                <a:gd name="connsiteX4" fmla="*/ 914399 w 914400"/>
                <a:gd name="connsiteY4" fmla="*/ 349269 h 914400"/>
                <a:gd name="connsiteX5" fmla="*/ 631832 w 914400"/>
                <a:gd name="connsiteY5" fmla="*/ 565128 h 914400"/>
                <a:gd name="connsiteX6" fmla="*/ 739765 w 914400"/>
                <a:gd name="connsiteY6" fmla="*/ 914398 h 914400"/>
                <a:gd name="connsiteX7" fmla="*/ 457200 w 914400"/>
                <a:gd name="connsiteY7" fmla="*/ 698535 h 914400"/>
                <a:gd name="connsiteX8" fmla="*/ 174635 w 914400"/>
                <a:gd name="connsiteY8" fmla="*/ 914398 h 914400"/>
                <a:gd name="connsiteX9" fmla="*/ 282568 w 914400"/>
                <a:gd name="connsiteY9" fmla="*/ 565128 h 914400"/>
                <a:gd name="connsiteX10" fmla="*/ 1 w 914400"/>
                <a:gd name="connsiteY10" fmla="*/ 349269 h 914400"/>
                <a:gd name="connsiteX0" fmla="*/ 0 w 914398"/>
                <a:gd name="connsiteY0" fmla="*/ 349269 h 914398"/>
                <a:gd name="connsiteX1" fmla="*/ 349271 w 914398"/>
                <a:gd name="connsiteY1" fmla="*/ 349271 h 914398"/>
                <a:gd name="connsiteX2" fmla="*/ 495299 w 914398"/>
                <a:gd name="connsiteY2" fmla="*/ 0 h 914398"/>
                <a:gd name="connsiteX3" fmla="*/ 565127 w 914398"/>
                <a:gd name="connsiteY3" fmla="*/ 349271 h 914398"/>
                <a:gd name="connsiteX4" fmla="*/ 914398 w 914398"/>
                <a:gd name="connsiteY4" fmla="*/ 349269 h 914398"/>
                <a:gd name="connsiteX5" fmla="*/ 631831 w 914398"/>
                <a:gd name="connsiteY5" fmla="*/ 565128 h 914398"/>
                <a:gd name="connsiteX6" fmla="*/ 739764 w 914398"/>
                <a:gd name="connsiteY6" fmla="*/ 914398 h 914398"/>
                <a:gd name="connsiteX7" fmla="*/ 457199 w 914398"/>
                <a:gd name="connsiteY7" fmla="*/ 698535 h 914398"/>
                <a:gd name="connsiteX8" fmla="*/ 174634 w 914398"/>
                <a:gd name="connsiteY8" fmla="*/ 914398 h 914398"/>
                <a:gd name="connsiteX9" fmla="*/ 282567 w 914398"/>
                <a:gd name="connsiteY9" fmla="*/ 565128 h 914398"/>
                <a:gd name="connsiteX10" fmla="*/ 0 w 914398"/>
                <a:gd name="connsiteY10" fmla="*/ 349269 h 914398"/>
                <a:gd name="connsiteX0" fmla="*/ 0 w 914398"/>
                <a:gd name="connsiteY0" fmla="*/ 377844 h 914398"/>
                <a:gd name="connsiteX1" fmla="*/ 349271 w 914398"/>
                <a:gd name="connsiteY1" fmla="*/ 349271 h 914398"/>
                <a:gd name="connsiteX2" fmla="*/ 495299 w 914398"/>
                <a:gd name="connsiteY2" fmla="*/ 0 h 914398"/>
                <a:gd name="connsiteX3" fmla="*/ 565127 w 914398"/>
                <a:gd name="connsiteY3" fmla="*/ 349271 h 914398"/>
                <a:gd name="connsiteX4" fmla="*/ 914398 w 914398"/>
                <a:gd name="connsiteY4" fmla="*/ 349269 h 914398"/>
                <a:gd name="connsiteX5" fmla="*/ 631831 w 914398"/>
                <a:gd name="connsiteY5" fmla="*/ 565128 h 914398"/>
                <a:gd name="connsiteX6" fmla="*/ 739764 w 914398"/>
                <a:gd name="connsiteY6" fmla="*/ 914398 h 914398"/>
                <a:gd name="connsiteX7" fmla="*/ 457199 w 914398"/>
                <a:gd name="connsiteY7" fmla="*/ 698535 h 914398"/>
                <a:gd name="connsiteX8" fmla="*/ 174634 w 914398"/>
                <a:gd name="connsiteY8" fmla="*/ 914398 h 914398"/>
                <a:gd name="connsiteX9" fmla="*/ 282567 w 914398"/>
                <a:gd name="connsiteY9" fmla="*/ 565128 h 914398"/>
                <a:gd name="connsiteX10" fmla="*/ 0 w 914398"/>
                <a:gd name="connsiteY10" fmla="*/ 377844 h 914398"/>
                <a:gd name="connsiteX0" fmla="*/ 0 w 914398"/>
                <a:gd name="connsiteY0" fmla="*/ 377844 h 914398"/>
                <a:gd name="connsiteX1" fmla="*/ 349271 w 914398"/>
                <a:gd name="connsiteY1" fmla="*/ 349271 h 914398"/>
                <a:gd name="connsiteX2" fmla="*/ 495299 w 914398"/>
                <a:gd name="connsiteY2" fmla="*/ 0 h 914398"/>
                <a:gd name="connsiteX3" fmla="*/ 560364 w 914398"/>
                <a:gd name="connsiteY3" fmla="*/ 377846 h 914398"/>
                <a:gd name="connsiteX4" fmla="*/ 914398 w 914398"/>
                <a:gd name="connsiteY4" fmla="*/ 349269 h 914398"/>
                <a:gd name="connsiteX5" fmla="*/ 631831 w 914398"/>
                <a:gd name="connsiteY5" fmla="*/ 565128 h 914398"/>
                <a:gd name="connsiteX6" fmla="*/ 739764 w 914398"/>
                <a:gd name="connsiteY6" fmla="*/ 914398 h 914398"/>
                <a:gd name="connsiteX7" fmla="*/ 457199 w 914398"/>
                <a:gd name="connsiteY7" fmla="*/ 698535 h 914398"/>
                <a:gd name="connsiteX8" fmla="*/ 174634 w 914398"/>
                <a:gd name="connsiteY8" fmla="*/ 914398 h 914398"/>
                <a:gd name="connsiteX9" fmla="*/ 282567 w 914398"/>
                <a:gd name="connsiteY9" fmla="*/ 565128 h 914398"/>
                <a:gd name="connsiteX10" fmla="*/ 0 w 914398"/>
                <a:gd name="connsiteY10" fmla="*/ 377844 h 914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398" h="914398">
                  <a:moveTo>
                    <a:pt x="0" y="377844"/>
                  </a:moveTo>
                  <a:lnTo>
                    <a:pt x="349271" y="349271"/>
                  </a:lnTo>
                  <a:lnTo>
                    <a:pt x="495299" y="0"/>
                  </a:lnTo>
                  <a:lnTo>
                    <a:pt x="560364" y="377846"/>
                  </a:lnTo>
                  <a:lnTo>
                    <a:pt x="914398" y="349269"/>
                  </a:lnTo>
                  <a:lnTo>
                    <a:pt x="631831" y="565128"/>
                  </a:lnTo>
                  <a:lnTo>
                    <a:pt x="739764" y="914398"/>
                  </a:lnTo>
                  <a:lnTo>
                    <a:pt x="457199" y="698535"/>
                  </a:lnTo>
                  <a:lnTo>
                    <a:pt x="174634" y="914398"/>
                  </a:lnTo>
                  <a:lnTo>
                    <a:pt x="282567" y="565128"/>
                  </a:lnTo>
                  <a:lnTo>
                    <a:pt x="0" y="377844"/>
                  </a:lnTo>
                  <a:close/>
                </a:path>
              </a:pathLst>
            </a:cu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5" name="Picture 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892" y="2106773"/>
            <a:ext cx="2505075" cy="2762251"/>
          </a:xfrm>
          <a:prstGeom prst="rect">
            <a:avLst/>
          </a:prstGeom>
        </p:spPr>
      </p:pic>
      <p:grpSp>
        <p:nvGrpSpPr>
          <p:cNvPr id="99" name="Group 98"/>
          <p:cNvGrpSpPr/>
          <p:nvPr/>
        </p:nvGrpSpPr>
        <p:grpSpPr>
          <a:xfrm>
            <a:off x="6953652" y="3690923"/>
            <a:ext cx="2743200" cy="2743200"/>
            <a:chOff x="6953652" y="3690922"/>
            <a:chExt cx="2743200" cy="2743200"/>
          </a:xfrm>
        </p:grpSpPr>
        <p:sp>
          <p:nvSpPr>
            <p:cNvPr id="87" name="Rounded Rectangle 86"/>
            <p:cNvSpPr/>
            <p:nvPr/>
          </p:nvSpPr>
          <p:spPr>
            <a:xfrm>
              <a:off x="6953652" y="3690922"/>
              <a:ext cx="2743200" cy="2743200"/>
            </a:xfrm>
            <a:prstGeom prst="roundRect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8" name="Group 97"/>
            <p:cNvGrpSpPr/>
            <p:nvPr/>
          </p:nvGrpSpPr>
          <p:grpSpPr>
            <a:xfrm>
              <a:off x="7493979" y="4110604"/>
              <a:ext cx="1662546" cy="1903837"/>
              <a:chOff x="7493979" y="3989958"/>
              <a:chExt cx="1662546" cy="1903837"/>
            </a:xfrm>
          </p:grpSpPr>
          <p:sp>
            <p:nvSpPr>
              <p:cNvPr id="95" name="Arc 94"/>
              <p:cNvSpPr/>
              <p:nvPr/>
            </p:nvSpPr>
            <p:spPr>
              <a:xfrm>
                <a:off x="7493979" y="4231249"/>
                <a:ext cx="1662546" cy="1662546"/>
              </a:xfrm>
              <a:prstGeom prst="arc">
                <a:avLst>
                  <a:gd name="adj1" fmla="val 18064544"/>
                  <a:gd name="adj2" fmla="val 14299472"/>
                </a:avLst>
              </a:prstGeom>
              <a:ln w="288925" cap="rnd">
                <a:solidFill>
                  <a:srgbClr val="F1E2A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7" name="Straight Connector 96"/>
              <p:cNvCxnSpPr/>
              <p:nvPr/>
            </p:nvCxnSpPr>
            <p:spPr>
              <a:xfrm>
                <a:off x="8325252" y="3989958"/>
                <a:ext cx="0" cy="767792"/>
              </a:xfrm>
              <a:prstGeom prst="line">
                <a:avLst/>
              </a:prstGeom>
              <a:ln w="288925" cap="rnd">
                <a:solidFill>
                  <a:srgbClr val="F1E2A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37203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83939" y="408161"/>
            <a:ext cx="2743200" cy="2743200"/>
            <a:chOff x="762488" y="552698"/>
            <a:chExt cx="2743200" cy="2743200"/>
          </a:xfrm>
        </p:grpSpPr>
        <p:sp>
          <p:nvSpPr>
            <p:cNvPr id="38" name="Rounded Rectangle 37"/>
            <p:cNvSpPr/>
            <p:nvPr/>
          </p:nvSpPr>
          <p:spPr>
            <a:xfrm>
              <a:off x="762488" y="552698"/>
              <a:ext cx="2743200" cy="2743200"/>
            </a:xfrm>
            <a:prstGeom prst="roundRect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1069529" y="1117623"/>
              <a:ext cx="530493" cy="1055003"/>
            </a:xfrm>
            <a:custGeom>
              <a:avLst/>
              <a:gdLst>
                <a:gd name="connsiteX0" fmla="*/ 174442 w 530493"/>
                <a:gd name="connsiteY0" fmla="*/ 416978 h 1055003"/>
                <a:gd name="connsiteX1" fmla="*/ 356051 w 530493"/>
                <a:gd name="connsiteY1" fmla="*/ 416978 h 1055003"/>
                <a:gd name="connsiteX2" fmla="*/ 530493 w 530493"/>
                <a:gd name="connsiteY2" fmla="*/ 591420 h 1055003"/>
                <a:gd name="connsiteX3" fmla="*/ 530493 w 530493"/>
                <a:gd name="connsiteY3" fmla="*/ 1055003 h 1055003"/>
                <a:gd name="connsiteX4" fmla="*/ 0 w 530493"/>
                <a:gd name="connsiteY4" fmla="*/ 1055003 h 1055003"/>
                <a:gd name="connsiteX5" fmla="*/ 0 w 530493"/>
                <a:gd name="connsiteY5" fmla="*/ 591420 h 1055003"/>
                <a:gd name="connsiteX6" fmla="*/ 174442 w 530493"/>
                <a:gd name="connsiteY6" fmla="*/ 416978 h 1055003"/>
                <a:gd name="connsiteX7" fmla="*/ 265246 w 530493"/>
                <a:gd name="connsiteY7" fmla="*/ 0 h 1055003"/>
                <a:gd name="connsiteX8" fmla="*/ 424915 w 530493"/>
                <a:gd name="connsiteY8" fmla="*/ 202399 h 1055003"/>
                <a:gd name="connsiteX9" fmla="*/ 265246 w 530493"/>
                <a:gd name="connsiteY9" fmla="*/ 404798 h 1055003"/>
                <a:gd name="connsiteX10" fmla="*/ 105577 w 530493"/>
                <a:gd name="connsiteY10" fmla="*/ 202399 h 1055003"/>
                <a:gd name="connsiteX11" fmla="*/ 265246 w 530493"/>
                <a:gd name="connsiteY11" fmla="*/ 0 h 1055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0493" h="1055003">
                  <a:moveTo>
                    <a:pt x="174442" y="416978"/>
                  </a:moveTo>
                  <a:lnTo>
                    <a:pt x="356051" y="416978"/>
                  </a:lnTo>
                  <a:cubicBezTo>
                    <a:pt x="452393" y="416978"/>
                    <a:pt x="530493" y="495078"/>
                    <a:pt x="530493" y="591420"/>
                  </a:cubicBezTo>
                  <a:lnTo>
                    <a:pt x="530493" y="1055003"/>
                  </a:lnTo>
                  <a:lnTo>
                    <a:pt x="0" y="1055003"/>
                  </a:lnTo>
                  <a:lnTo>
                    <a:pt x="0" y="591420"/>
                  </a:lnTo>
                  <a:cubicBezTo>
                    <a:pt x="0" y="495078"/>
                    <a:pt x="78100" y="416978"/>
                    <a:pt x="174442" y="416978"/>
                  </a:cubicBezTo>
                  <a:close/>
                  <a:moveTo>
                    <a:pt x="265246" y="0"/>
                  </a:moveTo>
                  <a:cubicBezTo>
                    <a:pt x="353429" y="0"/>
                    <a:pt x="424915" y="90617"/>
                    <a:pt x="424915" y="202399"/>
                  </a:cubicBezTo>
                  <a:cubicBezTo>
                    <a:pt x="424915" y="314181"/>
                    <a:pt x="353429" y="404798"/>
                    <a:pt x="265246" y="404798"/>
                  </a:cubicBezTo>
                  <a:cubicBezTo>
                    <a:pt x="177063" y="404798"/>
                    <a:pt x="105577" y="314181"/>
                    <a:pt x="105577" y="202399"/>
                  </a:cubicBezTo>
                  <a:cubicBezTo>
                    <a:pt x="105577" y="90617"/>
                    <a:pt x="177063" y="0"/>
                    <a:pt x="265246" y="0"/>
                  </a:cubicBezTo>
                  <a:close/>
                </a:path>
              </a:pathLst>
            </a:custGeom>
            <a:solidFill>
              <a:srgbClr val="F1E2A0"/>
            </a:solidFill>
            <a:ln w="4445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2495084" y="1764629"/>
              <a:ext cx="641896" cy="1276553"/>
            </a:xfrm>
            <a:custGeom>
              <a:avLst/>
              <a:gdLst>
                <a:gd name="connsiteX0" fmla="*/ 174442 w 530493"/>
                <a:gd name="connsiteY0" fmla="*/ 416978 h 1055003"/>
                <a:gd name="connsiteX1" fmla="*/ 356051 w 530493"/>
                <a:gd name="connsiteY1" fmla="*/ 416978 h 1055003"/>
                <a:gd name="connsiteX2" fmla="*/ 530493 w 530493"/>
                <a:gd name="connsiteY2" fmla="*/ 591420 h 1055003"/>
                <a:gd name="connsiteX3" fmla="*/ 530493 w 530493"/>
                <a:gd name="connsiteY3" fmla="*/ 1055003 h 1055003"/>
                <a:gd name="connsiteX4" fmla="*/ 0 w 530493"/>
                <a:gd name="connsiteY4" fmla="*/ 1055003 h 1055003"/>
                <a:gd name="connsiteX5" fmla="*/ 0 w 530493"/>
                <a:gd name="connsiteY5" fmla="*/ 591420 h 1055003"/>
                <a:gd name="connsiteX6" fmla="*/ 174442 w 530493"/>
                <a:gd name="connsiteY6" fmla="*/ 416978 h 1055003"/>
                <a:gd name="connsiteX7" fmla="*/ 265246 w 530493"/>
                <a:gd name="connsiteY7" fmla="*/ 0 h 1055003"/>
                <a:gd name="connsiteX8" fmla="*/ 424915 w 530493"/>
                <a:gd name="connsiteY8" fmla="*/ 202399 h 1055003"/>
                <a:gd name="connsiteX9" fmla="*/ 265246 w 530493"/>
                <a:gd name="connsiteY9" fmla="*/ 404798 h 1055003"/>
                <a:gd name="connsiteX10" fmla="*/ 105577 w 530493"/>
                <a:gd name="connsiteY10" fmla="*/ 202399 h 1055003"/>
                <a:gd name="connsiteX11" fmla="*/ 265246 w 530493"/>
                <a:gd name="connsiteY11" fmla="*/ 0 h 1055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0493" h="1055003">
                  <a:moveTo>
                    <a:pt x="174442" y="416978"/>
                  </a:moveTo>
                  <a:lnTo>
                    <a:pt x="356051" y="416978"/>
                  </a:lnTo>
                  <a:cubicBezTo>
                    <a:pt x="452393" y="416978"/>
                    <a:pt x="530493" y="495078"/>
                    <a:pt x="530493" y="591420"/>
                  </a:cubicBezTo>
                  <a:lnTo>
                    <a:pt x="530493" y="1055003"/>
                  </a:lnTo>
                  <a:lnTo>
                    <a:pt x="0" y="1055003"/>
                  </a:lnTo>
                  <a:lnTo>
                    <a:pt x="0" y="591420"/>
                  </a:lnTo>
                  <a:cubicBezTo>
                    <a:pt x="0" y="495078"/>
                    <a:pt x="78100" y="416978"/>
                    <a:pt x="174442" y="416978"/>
                  </a:cubicBezTo>
                  <a:close/>
                  <a:moveTo>
                    <a:pt x="265246" y="0"/>
                  </a:moveTo>
                  <a:cubicBezTo>
                    <a:pt x="353429" y="0"/>
                    <a:pt x="424915" y="90617"/>
                    <a:pt x="424915" y="202399"/>
                  </a:cubicBezTo>
                  <a:cubicBezTo>
                    <a:pt x="424915" y="314181"/>
                    <a:pt x="353429" y="404798"/>
                    <a:pt x="265246" y="404798"/>
                  </a:cubicBezTo>
                  <a:cubicBezTo>
                    <a:pt x="177063" y="404798"/>
                    <a:pt x="105577" y="314181"/>
                    <a:pt x="105577" y="202399"/>
                  </a:cubicBezTo>
                  <a:cubicBezTo>
                    <a:pt x="105577" y="90617"/>
                    <a:pt x="177063" y="0"/>
                    <a:pt x="265246" y="0"/>
                  </a:cubicBezTo>
                  <a:close/>
                </a:path>
              </a:pathLst>
            </a:custGeom>
            <a:solidFill>
              <a:srgbClr val="F1E2A0"/>
            </a:solidFill>
            <a:ln w="4445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7" name="Group 6"/>
            <p:cNvGrpSpPr/>
            <p:nvPr/>
          </p:nvGrpSpPr>
          <p:grpSpPr>
            <a:xfrm rot="20980089">
              <a:off x="2140068" y="1298544"/>
              <a:ext cx="1327709" cy="1327709"/>
              <a:chOff x="2134975" y="1375655"/>
              <a:chExt cx="1097280" cy="1097280"/>
            </a:xfrm>
          </p:grpSpPr>
          <p:sp>
            <p:nvSpPr>
              <p:cNvPr id="3" name="Arc 2"/>
              <p:cNvSpPr/>
              <p:nvPr/>
            </p:nvSpPr>
            <p:spPr>
              <a:xfrm rot="16200000">
                <a:off x="2409295" y="1649977"/>
                <a:ext cx="548640" cy="548640"/>
              </a:xfrm>
              <a:prstGeom prst="arc">
                <a:avLst/>
              </a:prstGeom>
              <a:ln w="57150" cap="rnd">
                <a:solidFill>
                  <a:srgbClr val="F1E2A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8" name="Arc 47"/>
              <p:cNvSpPr/>
              <p:nvPr/>
            </p:nvSpPr>
            <p:spPr>
              <a:xfrm rot="16200000">
                <a:off x="2272135" y="1512816"/>
                <a:ext cx="822960" cy="822960"/>
              </a:xfrm>
              <a:prstGeom prst="arc">
                <a:avLst/>
              </a:prstGeom>
              <a:ln w="57150" cap="rnd">
                <a:solidFill>
                  <a:srgbClr val="F1E2A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9" name="Arc 48"/>
              <p:cNvSpPr/>
              <p:nvPr/>
            </p:nvSpPr>
            <p:spPr>
              <a:xfrm rot="16200000">
                <a:off x="2134975" y="1375655"/>
                <a:ext cx="1097280" cy="1097280"/>
              </a:xfrm>
              <a:prstGeom prst="arc">
                <a:avLst/>
              </a:prstGeom>
              <a:ln w="57150" cap="rnd">
                <a:solidFill>
                  <a:srgbClr val="F1E2A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 rot="8144359">
              <a:off x="900338" y="733574"/>
              <a:ext cx="1097280" cy="1097280"/>
              <a:chOff x="2134975" y="1375655"/>
              <a:chExt cx="1097280" cy="1097280"/>
            </a:xfrm>
          </p:grpSpPr>
          <p:sp>
            <p:nvSpPr>
              <p:cNvPr id="52" name="Arc 51"/>
              <p:cNvSpPr/>
              <p:nvPr/>
            </p:nvSpPr>
            <p:spPr>
              <a:xfrm rot="16200000">
                <a:off x="2409295" y="1649977"/>
                <a:ext cx="548640" cy="548640"/>
              </a:xfrm>
              <a:prstGeom prst="arc">
                <a:avLst/>
              </a:prstGeom>
              <a:ln w="57150" cap="rnd">
                <a:solidFill>
                  <a:srgbClr val="F1E2A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3" name="Arc 52"/>
              <p:cNvSpPr/>
              <p:nvPr/>
            </p:nvSpPr>
            <p:spPr>
              <a:xfrm rot="16200000">
                <a:off x="2272135" y="1512816"/>
                <a:ext cx="822960" cy="822960"/>
              </a:xfrm>
              <a:prstGeom prst="arc">
                <a:avLst/>
              </a:prstGeom>
              <a:ln w="57150" cap="rnd">
                <a:solidFill>
                  <a:srgbClr val="F1E2A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4" name="Arc 53"/>
              <p:cNvSpPr/>
              <p:nvPr/>
            </p:nvSpPr>
            <p:spPr>
              <a:xfrm rot="16200000">
                <a:off x="2134975" y="1375655"/>
                <a:ext cx="1097280" cy="1097280"/>
              </a:xfrm>
              <a:prstGeom prst="arc">
                <a:avLst/>
              </a:prstGeom>
              <a:ln w="57150" cap="rnd">
                <a:solidFill>
                  <a:srgbClr val="F1E2A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383939" y="3544227"/>
            <a:ext cx="2743200" cy="2743200"/>
            <a:chOff x="762488" y="3629025"/>
            <a:chExt cx="2743200" cy="2743200"/>
          </a:xfrm>
        </p:grpSpPr>
        <p:sp>
          <p:nvSpPr>
            <p:cNvPr id="60" name="Rounded Rectangle 59"/>
            <p:cNvSpPr/>
            <p:nvPr/>
          </p:nvSpPr>
          <p:spPr>
            <a:xfrm>
              <a:off x="762488" y="3629025"/>
              <a:ext cx="2743200" cy="2743200"/>
            </a:xfrm>
            <a:prstGeom prst="roundRect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1048238" y="5085398"/>
              <a:ext cx="2171700" cy="1004887"/>
              <a:chOff x="1048238" y="5085398"/>
              <a:chExt cx="2171700" cy="1004887"/>
            </a:xfrm>
          </p:grpSpPr>
          <p:sp>
            <p:nvSpPr>
              <p:cNvPr id="19" name="Trapezoid 18"/>
              <p:cNvSpPr/>
              <p:nvPr/>
            </p:nvSpPr>
            <p:spPr>
              <a:xfrm>
                <a:off x="1048238" y="5085398"/>
                <a:ext cx="2171700" cy="1004887"/>
              </a:xfrm>
              <a:prstGeom prst="trapezoid">
                <a:avLst>
                  <a:gd name="adj" fmla="val 40166"/>
                </a:avLst>
              </a:prstGeom>
              <a:solidFill>
                <a:srgbClr val="F1E2A0"/>
              </a:solidFill>
              <a:ln w="76200" cap="rnd">
                <a:solidFill>
                  <a:srgbClr val="F1E2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6" name="Trapezoid 85"/>
              <p:cNvSpPr/>
              <p:nvPr/>
            </p:nvSpPr>
            <p:spPr>
              <a:xfrm>
                <a:off x="2051262" y="5107781"/>
                <a:ext cx="165653" cy="950119"/>
              </a:xfrm>
              <a:prstGeom prst="trapezoid">
                <a:avLst>
                  <a:gd name="adj" fmla="val 22725"/>
                </a:avLst>
              </a:prstGeom>
              <a:solidFill>
                <a:srgbClr val="5F2E23"/>
              </a:solidFill>
              <a:ln w="28575" cap="rnd">
                <a:solidFill>
                  <a:srgbClr val="5F2E23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 flipV="1">
                <a:off x="1832696" y="5683178"/>
                <a:ext cx="602784" cy="145"/>
              </a:xfrm>
              <a:prstGeom prst="line">
                <a:avLst/>
              </a:prstGeom>
              <a:ln w="76200">
                <a:solidFill>
                  <a:srgbClr val="F1E2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 flipV="1">
                <a:off x="1832696" y="5384216"/>
                <a:ext cx="602784" cy="145"/>
              </a:xfrm>
              <a:prstGeom prst="line">
                <a:avLst/>
              </a:prstGeom>
              <a:ln w="76200">
                <a:solidFill>
                  <a:srgbClr val="F1E2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9" name="Trapezoid 88"/>
            <p:cNvSpPr/>
            <p:nvPr/>
          </p:nvSpPr>
          <p:spPr>
            <a:xfrm>
              <a:off x="1392438" y="3807001"/>
              <a:ext cx="1483301" cy="1105376"/>
            </a:xfrm>
            <a:prstGeom prst="trapezoid">
              <a:avLst>
                <a:gd name="adj" fmla="val 0"/>
              </a:avLst>
            </a:pr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0" name="Trapezoid 89"/>
            <p:cNvSpPr/>
            <p:nvPr/>
          </p:nvSpPr>
          <p:spPr>
            <a:xfrm>
              <a:off x="1567117" y="4037751"/>
              <a:ext cx="1133942" cy="937142"/>
            </a:xfrm>
            <a:prstGeom prst="trapezoid">
              <a:avLst>
                <a:gd name="adj" fmla="val 0"/>
              </a:avLst>
            </a:prstGeom>
            <a:solidFill>
              <a:srgbClr val="5F2E23"/>
            </a:solidFill>
            <a:ln w="76200" cap="rnd">
              <a:solidFill>
                <a:srgbClr val="5F2E2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1755539" y="4609471"/>
              <a:ext cx="757098" cy="298603"/>
              <a:chOff x="1751073" y="4609471"/>
              <a:chExt cx="757098" cy="298603"/>
            </a:xfrm>
          </p:grpSpPr>
          <p:sp>
            <p:nvSpPr>
              <p:cNvPr id="91" name="Trapezoid 90"/>
              <p:cNvSpPr/>
              <p:nvPr/>
            </p:nvSpPr>
            <p:spPr>
              <a:xfrm>
                <a:off x="1751073" y="4609471"/>
                <a:ext cx="298603" cy="298603"/>
              </a:xfrm>
              <a:prstGeom prst="trapezoid">
                <a:avLst>
                  <a:gd name="adj" fmla="val 0"/>
                </a:avLst>
              </a:prstGeom>
              <a:solidFill>
                <a:srgbClr val="F1E2A0"/>
              </a:solidFill>
              <a:ln w="76200" cap="rnd">
                <a:solidFill>
                  <a:srgbClr val="F1E2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2" name="Trapezoid 91"/>
              <p:cNvSpPr/>
              <p:nvPr/>
            </p:nvSpPr>
            <p:spPr>
              <a:xfrm>
                <a:off x="2209568" y="4609471"/>
                <a:ext cx="298603" cy="298603"/>
              </a:xfrm>
              <a:prstGeom prst="trapezoid">
                <a:avLst>
                  <a:gd name="adj" fmla="val 0"/>
                </a:avLst>
              </a:prstGeom>
              <a:solidFill>
                <a:srgbClr val="F1E2A0"/>
              </a:solidFill>
              <a:ln w="76200" cap="rnd">
                <a:solidFill>
                  <a:srgbClr val="F1E2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93" name="Trapezoid 92"/>
            <p:cNvSpPr/>
            <p:nvPr/>
          </p:nvSpPr>
          <p:spPr>
            <a:xfrm>
              <a:off x="1984787" y="4166581"/>
              <a:ext cx="298603" cy="298603"/>
            </a:xfrm>
            <a:prstGeom prst="trapezoid">
              <a:avLst>
                <a:gd name="adj" fmla="val 0"/>
              </a:avLst>
            </a:pr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Flowchart: Delay 27"/>
            <p:cNvSpPr/>
            <p:nvPr/>
          </p:nvSpPr>
          <p:spPr>
            <a:xfrm rot="5400000">
              <a:off x="2090837" y="3737617"/>
              <a:ext cx="86503" cy="299259"/>
            </a:xfrm>
            <a:prstGeom prst="flowChartDelay">
              <a:avLst/>
            </a:prstGeom>
            <a:solidFill>
              <a:srgbClr val="5F2E23"/>
            </a:solidFill>
            <a:ln>
              <a:solidFill>
                <a:srgbClr val="5F2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494525" y="498590"/>
            <a:ext cx="2743200" cy="2734865"/>
            <a:chOff x="4429985" y="552698"/>
            <a:chExt cx="2743200" cy="2743200"/>
          </a:xfrm>
        </p:grpSpPr>
        <p:sp>
          <p:nvSpPr>
            <p:cNvPr id="96" name="Rounded Rectangle 95"/>
            <p:cNvSpPr/>
            <p:nvPr/>
          </p:nvSpPr>
          <p:spPr>
            <a:xfrm>
              <a:off x="4429985" y="552698"/>
              <a:ext cx="2743200" cy="2743200"/>
            </a:xfrm>
            <a:prstGeom prst="roundRect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Callout 30"/>
            <p:cNvSpPr/>
            <p:nvPr/>
          </p:nvSpPr>
          <p:spPr>
            <a:xfrm>
              <a:off x="5644033" y="1571972"/>
              <a:ext cx="1003954" cy="840955"/>
            </a:xfrm>
            <a:prstGeom prst="wedgeEllipseCallout">
              <a:avLst>
                <a:gd name="adj1" fmla="val 52751"/>
                <a:gd name="adj2" fmla="val 93905"/>
              </a:avLst>
            </a:pr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solidFill>
                  <a:srgbClr val="5F2E23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744484" y="1474045"/>
              <a:ext cx="1141521" cy="11829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b="1">
                  <a:solidFill>
                    <a:srgbClr val="5F2E23"/>
                  </a:solidFill>
                </a:rPr>
                <a:t>“</a:t>
              </a:r>
              <a:endParaRPr lang="en-US" sz="1400" b="1">
                <a:solidFill>
                  <a:srgbClr val="5F2E23"/>
                </a:solidFill>
              </a:endParaRPr>
            </a:p>
          </p:txBody>
        </p:sp>
        <p:sp>
          <p:nvSpPr>
            <p:cNvPr id="111" name="Oval Callout 110"/>
            <p:cNvSpPr/>
            <p:nvPr/>
          </p:nvSpPr>
          <p:spPr>
            <a:xfrm>
              <a:off x="4922596" y="1165123"/>
              <a:ext cx="1003954" cy="840955"/>
            </a:xfrm>
            <a:prstGeom prst="wedgeEllipseCallout">
              <a:avLst>
                <a:gd name="adj1" fmla="val -42124"/>
                <a:gd name="adj2" fmla="val 72385"/>
              </a:avLst>
            </a:pr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solidFill>
                  <a:srgbClr val="5F2E23"/>
                </a:solidFill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5023048" y="1067197"/>
              <a:ext cx="1141521" cy="11829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b="1">
                  <a:solidFill>
                    <a:srgbClr val="5F2E23"/>
                  </a:solidFill>
                </a:rPr>
                <a:t>“</a:t>
              </a:r>
              <a:endParaRPr lang="en-US" sz="1400" b="1">
                <a:solidFill>
                  <a:srgbClr val="5F2E23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392197" y="3544227"/>
            <a:ext cx="2743200" cy="2752361"/>
            <a:chOff x="4429985" y="3629025"/>
            <a:chExt cx="2743200" cy="2743200"/>
          </a:xfrm>
        </p:grpSpPr>
        <p:sp>
          <p:nvSpPr>
            <p:cNvPr id="118" name="Rounded Rectangle 117"/>
            <p:cNvSpPr/>
            <p:nvPr/>
          </p:nvSpPr>
          <p:spPr>
            <a:xfrm>
              <a:off x="4429985" y="3629025"/>
              <a:ext cx="2743200" cy="2743200"/>
            </a:xfrm>
            <a:prstGeom prst="roundRect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4916446" y="4092498"/>
              <a:ext cx="1770278" cy="1816254"/>
              <a:chOff x="5023047" y="4315882"/>
              <a:chExt cx="1463040" cy="1501036"/>
            </a:xfrm>
          </p:grpSpPr>
          <p:sp>
            <p:nvSpPr>
              <p:cNvPr id="35" name="Arc 34"/>
              <p:cNvSpPr/>
              <p:nvPr/>
            </p:nvSpPr>
            <p:spPr>
              <a:xfrm>
                <a:off x="5023047" y="4315882"/>
                <a:ext cx="1463040" cy="1463040"/>
              </a:xfrm>
              <a:prstGeom prst="arc">
                <a:avLst>
                  <a:gd name="adj1" fmla="val 11590487"/>
                  <a:gd name="adj2" fmla="val 0"/>
                </a:avLst>
              </a:prstGeom>
              <a:ln w="161925" cap="rnd">
                <a:solidFill>
                  <a:srgbClr val="F1E2A0"/>
                </a:solidFill>
                <a:round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9" name="Arc 128"/>
              <p:cNvSpPr/>
              <p:nvPr/>
            </p:nvSpPr>
            <p:spPr>
              <a:xfrm flipH="1" flipV="1">
                <a:off x="5023047" y="4353878"/>
                <a:ext cx="1463040" cy="1463040"/>
              </a:xfrm>
              <a:prstGeom prst="arc">
                <a:avLst>
                  <a:gd name="adj1" fmla="val 11590487"/>
                  <a:gd name="adj2" fmla="val 0"/>
                </a:avLst>
              </a:prstGeom>
              <a:ln w="161925" cap="rnd">
                <a:solidFill>
                  <a:srgbClr val="F1E2A0"/>
                </a:solidFill>
                <a:round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130" name="TextBox 129"/>
            <p:cNvSpPr txBox="1"/>
            <p:nvPr/>
          </p:nvSpPr>
          <p:spPr>
            <a:xfrm>
              <a:off x="5025772" y="4240624"/>
              <a:ext cx="1141521" cy="1292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b="1">
                  <a:solidFill>
                    <a:srgbClr val="F1E2A0"/>
                  </a:solidFill>
                  <a:latin typeface="Berlin Sans FB" panose="020E0602020502020306" pitchFamily="34" charset="0"/>
                </a:rPr>
                <a:t>√</a:t>
              </a:r>
              <a:endParaRPr lang="en-US" sz="1400" b="1">
                <a:solidFill>
                  <a:srgbClr val="F1E2A0"/>
                </a:solidFill>
                <a:latin typeface="Berlin Sans FB" panose="020E0602020502020306" pitchFamily="34" charset="0"/>
              </a:endParaRPr>
            </a:p>
          </p:txBody>
        </p:sp>
      </p:grpSp>
      <p:sp>
        <p:nvSpPr>
          <p:cNvPr id="132" name="Rounded Rectangle 131"/>
          <p:cNvSpPr/>
          <p:nvPr/>
        </p:nvSpPr>
        <p:spPr>
          <a:xfrm>
            <a:off x="6657615" y="309073"/>
            <a:ext cx="2743200" cy="2743200"/>
          </a:xfrm>
          <a:prstGeom prst="roundRect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5" name="Group 174"/>
          <p:cNvGrpSpPr/>
          <p:nvPr/>
        </p:nvGrpSpPr>
        <p:grpSpPr>
          <a:xfrm>
            <a:off x="7003665" y="655123"/>
            <a:ext cx="2051100" cy="2051100"/>
            <a:chOff x="6420146" y="454384"/>
            <a:chExt cx="1541022" cy="1541022"/>
          </a:xfrm>
        </p:grpSpPr>
        <p:grpSp>
          <p:nvGrpSpPr>
            <p:cNvPr id="165" name="Group 164"/>
            <p:cNvGrpSpPr/>
            <p:nvPr/>
          </p:nvGrpSpPr>
          <p:grpSpPr>
            <a:xfrm>
              <a:off x="6420146" y="454384"/>
              <a:ext cx="1541022" cy="1541022"/>
              <a:chOff x="6459605" y="574887"/>
              <a:chExt cx="1541022" cy="1541022"/>
            </a:xfrm>
          </p:grpSpPr>
          <p:grpSp>
            <p:nvGrpSpPr>
              <p:cNvPr id="160" name="Group 159"/>
              <p:cNvGrpSpPr/>
              <p:nvPr/>
            </p:nvGrpSpPr>
            <p:grpSpPr>
              <a:xfrm>
                <a:off x="6459605" y="783844"/>
                <a:ext cx="1541022" cy="1123108"/>
                <a:chOff x="6459605" y="766285"/>
                <a:chExt cx="1541022" cy="1123108"/>
              </a:xfrm>
            </p:grpSpPr>
            <p:sp>
              <p:nvSpPr>
                <p:cNvPr id="152" name="Donut 151"/>
                <p:cNvSpPr/>
                <p:nvPr/>
              </p:nvSpPr>
              <p:spPr>
                <a:xfrm>
                  <a:off x="6671975" y="766285"/>
                  <a:ext cx="1116281" cy="1123108"/>
                </a:xfrm>
                <a:prstGeom prst="donut">
                  <a:avLst>
                    <a:gd name="adj" fmla="val 19513"/>
                  </a:avLst>
                </a:prstGeom>
                <a:solidFill>
                  <a:srgbClr val="F1E2A0"/>
                </a:solidFill>
                <a:ln>
                  <a:solidFill>
                    <a:srgbClr val="F1E2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3" name="Trapezoid 152"/>
                <p:cNvSpPr/>
                <p:nvPr/>
              </p:nvSpPr>
              <p:spPr>
                <a:xfrm rot="5400000">
                  <a:off x="7677543" y="1199859"/>
                  <a:ext cx="355090" cy="291078"/>
                </a:xfrm>
                <a:prstGeom prst="trapezoid">
                  <a:avLst>
                    <a:gd name="adj" fmla="val 40166"/>
                  </a:avLst>
                </a:prstGeom>
                <a:solidFill>
                  <a:srgbClr val="F1E2A0"/>
                </a:solidFill>
                <a:ln w="76200" cap="rnd">
                  <a:solidFill>
                    <a:srgbClr val="F1E2A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" name="Trapezoid 153"/>
                <p:cNvSpPr/>
                <p:nvPr/>
              </p:nvSpPr>
              <p:spPr>
                <a:xfrm rot="16200000">
                  <a:off x="6427599" y="1199859"/>
                  <a:ext cx="355090" cy="291078"/>
                </a:xfrm>
                <a:prstGeom prst="trapezoid">
                  <a:avLst>
                    <a:gd name="adj" fmla="val 40166"/>
                  </a:avLst>
                </a:prstGeom>
                <a:solidFill>
                  <a:srgbClr val="F1E2A0"/>
                </a:solidFill>
                <a:ln w="76200" cap="rnd">
                  <a:solidFill>
                    <a:srgbClr val="F1E2A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1" name="Group 160"/>
              <p:cNvGrpSpPr/>
              <p:nvPr/>
            </p:nvGrpSpPr>
            <p:grpSpPr>
              <a:xfrm rot="5400000">
                <a:off x="6459605" y="783844"/>
                <a:ext cx="1541022" cy="1123108"/>
                <a:chOff x="6459605" y="766285"/>
                <a:chExt cx="1541022" cy="1123108"/>
              </a:xfrm>
            </p:grpSpPr>
            <p:sp>
              <p:nvSpPr>
                <p:cNvPr id="162" name="Donut 161"/>
                <p:cNvSpPr/>
                <p:nvPr/>
              </p:nvSpPr>
              <p:spPr>
                <a:xfrm>
                  <a:off x="6671976" y="766285"/>
                  <a:ext cx="1116281" cy="1123108"/>
                </a:xfrm>
                <a:prstGeom prst="donut">
                  <a:avLst>
                    <a:gd name="adj" fmla="val 19513"/>
                  </a:avLst>
                </a:prstGeom>
                <a:solidFill>
                  <a:srgbClr val="F1E2A0"/>
                </a:solidFill>
                <a:ln>
                  <a:solidFill>
                    <a:srgbClr val="F1E2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3" name="Trapezoid 162"/>
                <p:cNvSpPr/>
                <p:nvPr/>
              </p:nvSpPr>
              <p:spPr>
                <a:xfrm rot="5400000">
                  <a:off x="7677543" y="1199859"/>
                  <a:ext cx="355090" cy="291078"/>
                </a:xfrm>
                <a:prstGeom prst="trapezoid">
                  <a:avLst>
                    <a:gd name="adj" fmla="val 40166"/>
                  </a:avLst>
                </a:prstGeom>
                <a:solidFill>
                  <a:srgbClr val="F1E2A0"/>
                </a:solidFill>
                <a:ln w="76200" cap="rnd">
                  <a:solidFill>
                    <a:srgbClr val="F1E2A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4" name="Trapezoid 163"/>
                <p:cNvSpPr/>
                <p:nvPr/>
              </p:nvSpPr>
              <p:spPr>
                <a:xfrm rot="16200000">
                  <a:off x="6427599" y="1199859"/>
                  <a:ext cx="355090" cy="291078"/>
                </a:xfrm>
                <a:prstGeom prst="trapezoid">
                  <a:avLst>
                    <a:gd name="adj" fmla="val 40166"/>
                  </a:avLst>
                </a:prstGeom>
                <a:solidFill>
                  <a:srgbClr val="F1E2A0"/>
                </a:solidFill>
                <a:ln w="76200" cap="rnd">
                  <a:solidFill>
                    <a:srgbClr val="F1E2A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66" name="Group 165"/>
            <p:cNvGrpSpPr/>
            <p:nvPr/>
          </p:nvGrpSpPr>
          <p:grpSpPr>
            <a:xfrm rot="2700000">
              <a:off x="6420146" y="454384"/>
              <a:ext cx="1541022" cy="1541022"/>
              <a:chOff x="6459605" y="574887"/>
              <a:chExt cx="1541022" cy="1541022"/>
            </a:xfrm>
          </p:grpSpPr>
          <p:grpSp>
            <p:nvGrpSpPr>
              <p:cNvPr id="167" name="Group 166"/>
              <p:cNvGrpSpPr/>
              <p:nvPr/>
            </p:nvGrpSpPr>
            <p:grpSpPr>
              <a:xfrm>
                <a:off x="6459605" y="783844"/>
                <a:ext cx="1541022" cy="1123108"/>
                <a:chOff x="6459605" y="766285"/>
                <a:chExt cx="1541022" cy="1123108"/>
              </a:xfrm>
            </p:grpSpPr>
            <p:sp>
              <p:nvSpPr>
                <p:cNvPr id="172" name="Donut 171"/>
                <p:cNvSpPr/>
                <p:nvPr/>
              </p:nvSpPr>
              <p:spPr>
                <a:xfrm>
                  <a:off x="6671975" y="766285"/>
                  <a:ext cx="1116281" cy="1123108"/>
                </a:xfrm>
                <a:prstGeom prst="donut">
                  <a:avLst>
                    <a:gd name="adj" fmla="val 19513"/>
                  </a:avLst>
                </a:prstGeom>
                <a:solidFill>
                  <a:srgbClr val="F1E2A0"/>
                </a:solidFill>
                <a:ln>
                  <a:solidFill>
                    <a:srgbClr val="F1E2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3" name="Trapezoid 172"/>
                <p:cNvSpPr/>
                <p:nvPr/>
              </p:nvSpPr>
              <p:spPr>
                <a:xfrm rot="5400000">
                  <a:off x="7677543" y="1199859"/>
                  <a:ext cx="355090" cy="291078"/>
                </a:xfrm>
                <a:prstGeom prst="trapezoid">
                  <a:avLst>
                    <a:gd name="adj" fmla="val 40166"/>
                  </a:avLst>
                </a:prstGeom>
                <a:solidFill>
                  <a:srgbClr val="F1E2A0"/>
                </a:solidFill>
                <a:ln w="76200" cap="rnd">
                  <a:solidFill>
                    <a:srgbClr val="F1E2A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Trapezoid 173"/>
                <p:cNvSpPr/>
                <p:nvPr/>
              </p:nvSpPr>
              <p:spPr>
                <a:xfrm rot="16200000">
                  <a:off x="6427599" y="1199859"/>
                  <a:ext cx="355090" cy="291078"/>
                </a:xfrm>
                <a:prstGeom prst="trapezoid">
                  <a:avLst>
                    <a:gd name="adj" fmla="val 40166"/>
                  </a:avLst>
                </a:prstGeom>
                <a:solidFill>
                  <a:srgbClr val="F1E2A0"/>
                </a:solidFill>
                <a:ln w="76200" cap="rnd">
                  <a:solidFill>
                    <a:srgbClr val="F1E2A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8" name="Group 167"/>
              <p:cNvGrpSpPr/>
              <p:nvPr/>
            </p:nvGrpSpPr>
            <p:grpSpPr>
              <a:xfrm rot="5400000">
                <a:off x="6459605" y="783844"/>
                <a:ext cx="1541022" cy="1123108"/>
                <a:chOff x="6459605" y="766285"/>
                <a:chExt cx="1541022" cy="1123108"/>
              </a:xfrm>
            </p:grpSpPr>
            <p:sp>
              <p:nvSpPr>
                <p:cNvPr id="169" name="Donut 168"/>
                <p:cNvSpPr/>
                <p:nvPr/>
              </p:nvSpPr>
              <p:spPr>
                <a:xfrm>
                  <a:off x="6671975" y="766285"/>
                  <a:ext cx="1116281" cy="1123108"/>
                </a:xfrm>
                <a:prstGeom prst="donut">
                  <a:avLst>
                    <a:gd name="adj" fmla="val 19513"/>
                  </a:avLst>
                </a:prstGeom>
                <a:solidFill>
                  <a:srgbClr val="F1E2A0"/>
                </a:solidFill>
                <a:ln>
                  <a:solidFill>
                    <a:srgbClr val="F1E2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0" name="Trapezoid 169"/>
                <p:cNvSpPr/>
                <p:nvPr/>
              </p:nvSpPr>
              <p:spPr>
                <a:xfrm rot="5400000">
                  <a:off x="7677543" y="1199859"/>
                  <a:ext cx="355090" cy="291078"/>
                </a:xfrm>
                <a:prstGeom prst="trapezoid">
                  <a:avLst>
                    <a:gd name="adj" fmla="val 40166"/>
                  </a:avLst>
                </a:prstGeom>
                <a:solidFill>
                  <a:srgbClr val="F1E2A0"/>
                </a:solidFill>
                <a:ln w="76200" cap="rnd">
                  <a:solidFill>
                    <a:srgbClr val="F1E2A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" name="Trapezoid 170"/>
                <p:cNvSpPr/>
                <p:nvPr/>
              </p:nvSpPr>
              <p:spPr>
                <a:xfrm rot="16200000">
                  <a:off x="6427599" y="1199859"/>
                  <a:ext cx="355090" cy="291078"/>
                </a:xfrm>
                <a:prstGeom prst="trapezoid">
                  <a:avLst>
                    <a:gd name="adj" fmla="val 40166"/>
                  </a:avLst>
                </a:prstGeom>
                <a:solidFill>
                  <a:srgbClr val="F1E2A0"/>
                </a:solidFill>
                <a:ln w="76200" cap="rnd">
                  <a:solidFill>
                    <a:srgbClr val="F1E2A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220" name="Group 219"/>
          <p:cNvGrpSpPr/>
          <p:nvPr/>
        </p:nvGrpSpPr>
        <p:grpSpPr>
          <a:xfrm>
            <a:off x="6701000" y="3451677"/>
            <a:ext cx="2743200" cy="3506467"/>
            <a:chOff x="6701000" y="3451675"/>
            <a:chExt cx="2743200" cy="3506467"/>
          </a:xfrm>
        </p:grpSpPr>
        <p:sp>
          <p:nvSpPr>
            <p:cNvPr id="197" name="Rounded Rectangle 196"/>
            <p:cNvSpPr/>
            <p:nvPr/>
          </p:nvSpPr>
          <p:spPr>
            <a:xfrm>
              <a:off x="6701000" y="3451675"/>
              <a:ext cx="2743200" cy="2743200"/>
            </a:xfrm>
            <a:prstGeom prst="roundRect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9" name="Group 218"/>
            <p:cNvGrpSpPr/>
            <p:nvPr/>
          </p:nvGrpSpPr>
          <p:grpSpPr>
            <a:xfrm>
              <a:off x="7158200" y="3633655"/>
              <a:ext cx="1828800" cy="3324487"/>
              <a:chOff x="7158200" y="3532055"/>
              <a:chExt cx="1828800" cy="3324487"/>
            </a:xfrm>
          </p:grpSpPr>
          <p:sp>
            <p:nvSpPr>
              <p:cNvPr id="217" name="TextBox 216"/>
              <p:cNvSpPr txBox="1"/>
              <p:nvPr/>
            </p:nvSpPr>
            <p:spPr>
              <a:xfrm>
                <a:off x="7520151" y="3532055"/>
                <a:ext cx="11049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600" b="1">
                    <a:solidFill>
                      <a:srgbClr val="F1E2A0"/>
                    </a:solidFill>
                  </a:rPr>
                  <a:t>Ꙭ</a:t>
                </a:r>
              </a:p>
            </p:txBody>
          </p:sp>
          <p:sp>
            <p:nvSpPr>
              <p:cNvPr id="218" name="Arc 217"/>
              <p:cNvSpPr/>
              <p:nvPr/>
            </p:nvSpPr>
            <p:spPr>
              <a:xfrm rot="13500000" flipV="1">
                <a:off x="7158200" y="5027742"/>
                <a:ext cx="1828800" cy="1828800"/>
              </a:xfrm>
              <a:prstGeom prst="arc">
                <a:avLst>
                  <a:gd name="adj1" fmla="val 15048680"/>
                  <a:gd name="adj2" fmla="val 1054433"/>
                </a:avLst>
              </a:prstGeom>
              <a:ln w="247650" cap="rnd">
                <a:solidFill>
                  <a:srgbClr val="F1E2A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b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5736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884400" y="695775"/>
            <a:ext cx="2743200" cy="2743200"/>
            <a:chOff x="884400" y="695775"/>
            <a:chExt cx="2743200" cy="2743200"/>
          </a:xfrm>
        </p:grpSpPr>
        <p:sp>
          <p:nvSpPr>
            <p:cNvPr id="6" name="Rounded Rectangle 5"/>
            <p:cNvSpPr/>
            <p:nvPr/>
          </p:nvSpPr>
          <p:spPr>
            <a:xfrm>
              <a:off x="884400" y="695775"/>
              <a:ext cx="2743200" cy="2743200"/>
            </a:xfrm>
            <a:prstGeom prst="roundRect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1225497" y="919115"/>
              <a:ext cx="2061006" cy="2194920"/>
              <a:chOff x="1225497" y="915187"/>
              <a:chExt cx="2061006" cy="2194920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1621000" y="915187"/>
                <a:ext cx="1270000" cy="433399"/>
                <a:chOff x="1746652" y="940587"/>
                <a:chExt cx="1270000" cy="433399"/>
              </a:xfrm>
            </p:grpSpPr>
            <p:cxnSp>
              <p:nvCxnSpPr>
                <p:cNvPr id="10" name="Straight Connector 9"/>
                <p:cNvCxnSpPr/>
                <p:nvPr/>
              </p:nvCxnSpPr>
              <p:spPr>
                <a:xfrm>
                  <a:off x="1746652" y="940587"/>
                  <a:ext cx="0" cy="433399"/>
                </a:xfrm>
                <a:prstGeom prst="line">
                  <a:avLst/>
                </a:prstGeom>
                <a:ln w="180975" cap="rnd">
                  <a:solidFill>
                    <a:srgbClr val="F1E2A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381652" y="940587"/>
                  <a:ext cx="0" cy="433399"/>
                </a:xfrm>
                <a:prstGeom prst="line">
                  <a:avLst/>
                </a:prstGeom>
                <a:ln w="180975" cap="rnd">
                  <a:solidFill>
                    <a:srgbClr val="F1E2A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/>
                <p:cNvCxnSpPr/>
                <p:nvPr/>
              </p:nvCxnSpPr>
              <p:spPr>
                <a:xfrm>
                  <a:off x="3016652" y="940587"/>
                  <a:ext cx="0" cy="433399"/>
                </a:xfrm>
                <a:prstGeom prst="line">
                  <a:avLst/>
                </a:prstGeom>
                <a:ln w="180975" cap="rnd">
                  <a:solidFill>
                    <a:srgbClr val="F1E2A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" name="Rounded Rectangle 12"/>
              <p:cNvSpPr/>
              <p:nvPr/>
            </p:nvSpPr>
            <p:spPr>
              <a:xfrm>
                <a:off x="1225497" y="1113672"/>
                <a:ext cx="2061006" cy="1996435"/>
              </a:xfrm>
              <a:prstGeom prst="roundRect">
                <a:avLst>
                  <a:gd name="adj" fmla="val 9889"/>
                </a:avLst>
              </a:prstGeom>
              <a:noFill/>
              <a:ln w="180975">
                <a:solidFill>
                  <a:srgbClr val="F1E2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1546352" y="1596492"/>
              <a:ext cx="1419297" cy="306355"/>
              <a:chOff x="1473869" y="1716724"/>
              <a:chExt cx="1561227" cy="370690"/>
            </a:xfrm>
          </p:grpSpPr>
          <p:sp>
            <p:nvSpPr>
              <p:cNvPr id="16" name="Rounded Rectangle 15"/>
              <p:cNvSpPr/>
              <p:nvPr/>
            </p:nvSpPr>
            <p:spPr>
              <a:xfrm>
                <a:off x="1473869" y="1716724"/>
                <a:ext cx="370690" cy="370690"/>
              </a:xfrm>
              <a:prstGeom prst="roundRect">
                <a:avLst>
                  <a:gd name="adj" fmla="val 2778"/>
                </a:avLst>
              </a:prstGeom>
              <a:solidFill>
                <a:srgbClr val="F1E2A0"/>
              </a:solidFill>
              <a:ln>
                <a:solidFill>
                  <a:srgbClr val="F1E2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2069138" y="1716724"/>
                <a:ext cx="370690" cy="370690"/>
              </a:xfrm>
              <a:prstGeom prst="roundRect">
                <a:avLst>
                  <a:gd name="adj" fmla="val 2778"/>
                </a:avLst>
              </a:prstGeom>
              <a:solidFill>
                <a:srgbClr val="F1E2A0"/>
              </a:solidFill>
              <a:ln>
                <a:solidFill>
                  <a:srgbClr val="F1E2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ounded Rectangle 17"/>
              <p:cNvSpPr/>
              <p:nvPr/>
            </p:nvSpPr>
            <p:spPr>
              <a:xfrm>
                <a:off x="2664406" y="1716724"/>
                <a:ext cx="370690" cy="370690"/>
              </a:xfrm>
              <a:prstGeom prst="roundRect">
                <a:avLst>
                  <a:gd name="adj" fmla="val 2778"/>
                </a:avLst>
              </a:prstGeom>
              <a:solidFill>
                <a:srgbClr val="F1E2A0"/>
              </a:solidFill>
              <a:ln>
                <a:solidFill>
                  <a:srgbClr val="F1E2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1546352" y="2071702"/>
              <a:ext cx="1419297" cy="306355"/>
              <a:chOff x="1473869" y="1716724"/>
              <a:chExt cx="1561227" cy="370690"/>
            </a:xfrm>
          </p:grpSpPr>
          <p:sp>
            <p:nvSpPr>
              <p:cNvPr id="22" name="Rounded Rectangle 21"/>
              <p:cNvSpPr/>
              <p:nvPr/>
            </p:nvSpPr>
            <p:spPr>
              <a:xfrm>
                <a:off x="1473869" y="1716724"/>
                <a:ext cx="370690" cy="370690"/>
              </a:xfrm>
              <a:prstGeom prst="roundRect">
                <a:avLst>
                  <a:gd name="adj" fmla="val 2778"/>
                </a:avLst>
              </a:prstGeom>
              <a:solidFill>
                <a:srgbClr val="F1E2A0"/>
              </a:solidFill>
              <a:ln>
                <a:solidFill>
                  <a:srgbClr val="F1E2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>
                <a:off x="2069138" y="1716724"/>
                <a:ext cx="370690" cy="370690"/>
              </a:xfrm>
              <a:prstGeom prst="roundRect">
                <a:avLst>
                  <a:gd name="adj" fmla="val 2778"/>
                </a:avLst>
              </a:prstGeom>
              <a:solidFill>
                <a:srgbClr val="F1E2A0"/>
              </a:solidFill>
              <a:ln>
                <a:solidFill>
                  <a:srgbClr val="F1E2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ounded Rectangle 23"/>
              <p:cNvSpPr/>
              <p:nvPr/>
            </p:nvSpPr>
            <p:spPr>
              <a:xfrm>
                <a:off x="2664406" y="1716724"/>
                <a:ext cx="370690" cy="370690"/>
              </a:xfrm>
              <a:prstGeom prst="roundRect">
                <a:avLst>
                  <a:gd name="adj" fmla="val 2778"/>
                </a:avLst>
              </a:prstGeom>
              <a:solidFill>
                <a:srgbClr val="F1E2A0"/>
              </a:solidFill>
              <a:ln>
                <a:solidFill>
                  <a:srgbClr val="F1E2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1546352" y="2544136"/>
              <a:ext cx="1419297" cy="306355"/>
              <a:chOff x="1473869" y="1716724"/>
              <a:chExt cx="1561227" cy="370690"/>
            </a:xfrm>
          </p:grpSpPr>
          <p:sp>
            <p:nvSpPr>
              <p:cNvPr id="26" name="Rounded Rectangle 25"/>
              <p:cNvSpPr/>
              <p:nvPr/>
            </p:nvSpPr>
            <p:spPr>
              <a:xfrm>
                <a:off x="1473869" y="1716724"/>
                <a:ext cx="370690" cy="370690"/>
              </a:xfrm>
              <a:prstGeom prst="roundRect">
                <a:avLst>
                  <a:gd name="adj" fmla="val 2778"/>
                </a:avLst>
              </a:prstGeom>
              <a:solidFill>
                <a:srgbClr val="F1E2A0"/>
              </a:solidFill>
              <a:ln>
                <a:solidFill>
                  <a:srgbClr val="F1E2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ounded Rectangle 26"/>
              <p:cNvSpPr/>
              <p:nvPr/>
            </p:nvSpPr>
            <p:spPr>
              <a:xfrm>
                <a:off x="2069138" y="1716724"/>
                <a:ext cx="370690" cy="370690"/>
              </a:xfrm>
              <a:prstGeom prst="roundRect">
                <a:avLst>
                  <a:gd name="adj" fmla="val 2778"/>
                </a:avLst>
              </a:prstGeom>
              <a:solidFill>
                <a:srgbClr val="F1E2A0"/>
              </a:solidFill>
              <a:ln>
                <a:solidFill>
                  <a:srgbClr val="F1E2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2664406" y="1716724"/>
                <a:ext cx="370690" cy="370690"/>
              </a:xfrm>
              <a:prstGeom prst="roundRect">
                <a:avLst>
                  <a:gd name="adj" fmla="val 2778"/>
                </a:avLst>
              </a:prstGeom>
              <a:solidFill>
                <a:srgbClr val="F1E2A0"/>
              </a:solidFill>
              <a:ln>
                <a:solidFill>
                  <a:srgbClr val="F1E2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41" y="3821613"/>
            <a:ext cx="3747609" cy="2429580"/>
          </a:xfrm>
          <a:prstGeom prst="rect">
            <a:avLst/>
          </a:prstGeom>
        </p:spPr>
      </p:pic>
      <p:grpSp>
        <p:nvGrpSpPr>
          <p:cNvPr id="49" name="Group 48"/>
          <p:cNvGrpSpPr/>
          <p:nvPr/>
        </p:nvGrpSpPr>
        <p:grpSpPr>
          <a:xfrm>
            <a:off x="4504941" y="836546"/>
            <a:ext cx="1171452" cy="724229"/>
            <a:chOff x="6746629" y="1494230"/>
            <a:chExt cx="1559203" cy="796652"/>
          </a:xfrm>
        </p:grpSpPr>
        <p:sp>
          <p:nvSpPr>
            <p:cNvPr id="50" name="Freeform 49"/>
            <p:cNvSpPr/>
            <p:nvPr/>
          </p:nvSpPr>
          <p:spPr>
            <a:xfrm rot="10800000">
              <a:off x="6990653" y="1494230"/>
              <a:ext cx="1071154" cy="625611"/>
            </a:xfrm>
            <a:custGeom>
              <a:avLst/>
              <a:gdLst>
                <a:gd name="connsiteX0" fmla="*/ 490842 w 973776"/>
                <a:gd name="connsiteY0" fmla="*/ 1104662 h 1104662"/>
                <a:gd name="connsiteX1" fmla="*/ 482934 w 973776"/>
                <a:gd name="connsiteY1" fmla="*/ 1104662 h 1104662"/>
                <a:gd name="connsiteX2" fmla="*/ 0 w 973776"/>
                <a:gd name="connsiteY2" fmla="*/ 621728 h 1104662"/>
                <a:gd name="connsiteX3" fmla="*/ 0 w 973776"/>
                <a:gd name="connsiteY3" fmla="*/ 254798 h 1104662"/>
                <a:gd name="connsiteX4" fmla="*/ 0 w 973776"/>
                <a:gd name="connsiteY4" fmla="*/ 179253 h 1104662"/>
                <a:gd name="connsiteX5" fmla="*/ 0 w 973776"/>
                <a:gd name="connsiteY5" fmla="*/ 132969 h 1104662"/>
                <a:gd name="connsiteX6" fmla="*/ 482934 w 973776"/>
                <a:gd name="connsiteY6" fmla="*/ 0 h 1104662"/>
                <a:gd name="connsiteX7" fmla="*/ 490842 w 973776"/>
                <a:gd name="connsiteY7" fmla="*/ 0 h 1104662"/>
                <a:gd name="connsiteX8" fmla="*/ 973776 w 973776"/>
                <a:gd name="connsiteY8" fmla="*/ 132969 h 1104662"/>
                <a:gd name="connsiteX9" fmla="*/ 973776 w 973776"/>
                <a:gd name="connsiteY9" fmla="*/ 179253 h 1104662"/>
                <a:gd name="connsiteX10" fmla="*/ 973776 w 973776"/>
                <a:gd name="connsiteY10" fmla="*/ 254798 h 1104662"/>
                <a:gd name="connsiteX11" fmla="*/ 973776 w 973776"/>
                <a:gd name="connsiteY11" fmla="*/ 621728 h 1104662"/>
                <a:gd name="connsiteX12" fmla="*/ 490842 w 973776"/>
                <a:gd name="connsiteY12" fmla="*/ 1104662 h 110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3776" h="1104662">
                  <a:moveTo>
                    <a:pt x="490842" y="1104662"/>
                  </a:moveTo>
                  <a:lnTo>
                    <a:pt x="482934" y="1104662"/>
                  </a:lnTo>
                  <a:cubicBezTo>
                    <a:pt x="216217" y="1104662"/>
                    <a:pt x="0" y="888445"/>
                    <a:pt x="0" y="621728"/>
                  </a:cubicBezTo>
                  <a:lnTo>
                    <a:pt x="0" y="254798"/>
                  </a:lnTo>
                  <a:lnTo>
                    <a:pt x="0" y="179253"/>
                  </a:lnTo>
                  <a:lnTo>
                    <a:pt x="0" y="132969"/>
                  </a:lnTo>
                  <a:cubicBezTo>
                    <a:pt x="0" y="59532"/>
                    <a:pt x="216217" y="0"/>
                    <a:pt x="482934" y="0"/>
                  </a:cubicBezTo>
                  <a:lnTo>
                    <a:pt x="490842" y="0"/>
                  </a:lnTo>
                  <a:cubicBezTo>
                    <a:pt x="757559" y="0"/>
                    <a:pt x="973776" y="59532"/>
                    <a:pt x="973776" y="132969"/>
                  </a:cubicBezTo>
                  <a:lnTo>
                    <a:pt x="973776" y="179253"/>
                  </a:lnTo>
                  <a:lnTo>
                    <a:pt x="973776" y="254798"/>
                  </a:lnTo>
                  <a:lnTo>
                    <a:pt x="973776" y="621728"/>
                  </a:lnTo>
                  <a:cubicBezTo>
                    <a:pt x="973776" y="888445"/>
                    <a:pt x="757559" y="1104662"/>
                    <a:pt x="490842" y="1104662"/>
                  </a:cubicBezTo>
                  <a:close/>
                </a:path>
              </a:pathLst>
            </a:custGeom>
            <a:solidFill>
              <a:srgbClr val="5F2E23"/>
            </a:solidFill>
            <a:ln w="57150">
              <a:solidFill>
                <a:srgbClr val="FE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6746629" y="2005456"/>
              <a:ext cx="1559203" cy="285426"/>
            </a:xfrm>
            <a:custGeom>
              <a:avLst/>
              <a:gdLst>
                <a:gd name="connsiteX0" fmla="*/ 75523 w 1559203"/>
                <a:gd name="connsiteY0" fmla="*/ 0 h 285426"/>
                <a:gd name="connsiteX1" fmla="*/ 167634 w 1559203"/>
                <a:gd name="connsiteY1" fmla="*/ 35689 h 285426"/>
                <a:gd name="connsiteX2" fmla="*/ 772597 w 1559203"/>
                <a:gd name="connsiteY2" fmla="*/ 115796 h 285426"/>
                <a:gd name="connsiteX3" fmla="*/ 786606 w 1559203"/>
                <a:gd name="connsiteY3" fmla="*/ 115796 h 285426"/>
                <a:gd name="connsiteX4" fmla="*/ 1391570 w 1559203"/>
                <a:gd name="connsiteY4" fmla="*/ 35689 h 285426"/>
                <a:gd name="connsiteX5" fmla="*/ 1483680 w 1559203"/>
                <a:gd name="connsiteY5" fmla="*/ 0 h 285426"/>
                <a:gd name="connsiteX6" fmla="*/ 1513704 w 1559203"/>
                <a:gd name="connsiteY6" fmla="*/ 20243 h 285426"/>
                <a:gd name="connsiteX7" fmla="*/ 1559203 w 1559203"/>
                <a:gd name="connsiteY7" fmla="*/ 130085 h 285426"/>
                <a:gd name="connsiteX8" fmla="*/ 1403862 w 1559203"/>
                <a:gd name="connsiteY8" fmla="*/ 285426 h 285426"/>
                <a:gd name="connsiteX9" fmla="*/ 155341 w 1559203"/>
                <a:gd name="connsiteY9" fmla="*/ 285426 h 285426"/>
                <a:gd name="connsiteX10" fmla="*/ 0 w 1559203"/>
                <a:gd name="connsiteY10" fmla="*/ 130085 h 285426"/>
                <a:gd name="connsiteX11" fmla="*/ 45499 w 1559203"/>
                <a:gd name="connsiteY11" fmla="*/ 20243 h 285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9203" h="285426">
                  <a:moveTo>
                    <a:pt x="75523" y="0"/>
                  </a:moveTo>
                  <a:lnTo>
                    <a:pt x="167634" y="35689"/>
                  </a:lnTo>
                  <a:cubicBezTo>
                    <a:pt x="322457" y="85183"/>
                    <a:pt x="536344" y="115796"/>
                    <a:pt x="772597" y="115796"/>
                  </a:cubicBezTo>
                  <a:lnTo>
                    <a:pt x="786606" y="115796"/>
                  </a:lnTo>
                  <a:cubicBezTo>
                    <a:pt x="1022859" y="115796"/>
                    <a:pt x="1236746" y="85183"/>
                    <a:pt x="1391570" y="35689"/>
                  </a:cubicBezTo>
                  <a:lnTo>
                    <a:pt x="1483680" y="0"/>
                  </a:lnTo>
                  <a:lnTo>
                    <a:pt x="1513704" y="20243"/>
                  </a:lnTo>
                  <a:cubicBezTo>
                    <a:pt x="1541816" y="48354"/>
                    <a:pt x="1559203" y="87189"/>
                    <a:pt x="1559203" y="130085"/>
                  </a:cubicBezTo>
                  <a:cubicBezTo>
                    <a:pt x="1559203" y="215877"/>
                    <a:pt x="1489654" y="285426"/>
                    <a:pt x="1403862" y="285426"/>
                  </a:cubicBezTo>
                  <a:lnTo>
                    <a:pt x="155341" y="285426"/>
                  </a:lnTo>
                  <a:cubicBezTo>
                    <a:pt x="69549" y="285426"/>
                    <a:pt x="0" y="215877"/>
                    <a:pt x="0" y="130085"/>
                  </a:cubicBezTo>
                  <a:cubicBezTo>
                    <a:pt x="0" y="87189"/>
                    <a:pt x="17388" y="48354"/>
                    <a:pt x="45499" y="20243"/>
                  </a:cubicBezTo>
                  <a:close/>
                </a:path>
              </a:pathLst>
            </a:custGeom>
            <a:solidFill>
              <a:srgbClr val="5F2E23"/>
            </a:solidFill>
            <a:ln w="57150">
              <a:solidFill>
                <a:srgbClr val="FE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712475" y="2067375"/>
            <a:ext cx="1525681" cy="3522369"/>
            <a:chOff x="5471139" y="2065885"/>
            <a:chExt cx="1525681" cy="3522369"/>
          </a:xfrm>
        </p:grpSpPr>
        <p:sp>
          <p:nvSpPr>
            <p:cNvPr id="2" name="Round Same Side Corner Rectangle 1"/>
            <p:cNvSpPr/>
            <p:nvPr/>
          </p:nvSpPr>
          <p:spPr>
            <a:xfrm>
              <a:off x="5471139" y="3514009"/>
              <a:ext cx="1525681" cy="2074245"/>
            </a:xfrm>
            <a:prstGeom prst="round2SameRect">
              <a:avLst>
                <a:gd name="adj1" fmla="val 50000"/>
                <a:gd name="adj2" fmla="val 9941"/>
              </a:avLst>
            </a:prstGeom>
            <a:solidFill>
              <a:srgbClr val="5F2E23"/>
            </a:solidFill>
            <a:ln w="76200" cap="rnd">
              <a:solidFill>
                <a:srgbClr val="5F2E2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Oval 2"/>
            <p:cNvSpPr/>
            <p:nvPr/>
          </p:nvSpPr>
          <p:spPr>
            <a:xfrm>
              <a:off x="5726309" y="2459323"/>
              <a:ext cx="1015340" cy="1226912"/>
            </a:xfrm>
            <a:prstGeom prst="ellipse">
              <a:avLst/>
            </a:prstGeom>
            <a:solidFill>
              <a:srgbClr val="5F2E23"/>
            </a:solidFill>
            <a:ln w="76200">
              <a:solidFill>
                <a:srgbClr val="FE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887234" y="2805712"/>
              <a:ext cx="693491" cy="837997"/>
            </a:xfrm>
            <a:prstGeom prst="ellipse">
              <a:avLst/>
            </a:prstGeom>
            <a:solidFill>
              <a:srgbClr val="FEAE02"/>
            </a:solidFill>
            <a:ln w="76200">
              <a:solidFill>
                <a:srgbClr val="FE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 rot="6793957">
              <a:off x="6194848" y="2467161"/>
              <a:ext cx="355871" cy="629599"/>
            </a:xfrm>
            <a:prstGeom prst="ellipse">
              <a:avLst/>
            </a:prstGeom>
            <a:solidFill>
              <a:srgbClr val="5F2E2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/>
            <p:cNvGrpSpPr/>
            <p:nvPr/>
          </p:nvGrpSpPr>
          <p:grpSpPr>
            <a:xfrm rot="21053773">
              <a:off x="5567781" y="2065885"/>
              <a:ext cx="1171452" cy="724229"/>
              <a:chOff x="6746629" y="1494230"/>
              <a:chExt cx="1559203" cy="796652"/>
            </a:xfrm>
          </p:grpSpPr>
          <p:sp>
            <p:nvSpPr>
              <p:cNvPr id="38" name="Freeform 37"/>
              <p:cNvSpPr/>
              <p:nvPr/>
            </p:nvSpPr>
            <p:spPr>
              <a:xfrm rot="10800000">
                <a:off x="6990653" y="1494230"/>
                <a:ext cx="1071154" cy="625611"/>
              </a:xfrm>
              <a:custGeom>
                <a:avLst/>
                <a:gdLst>
                  <a:gd name="connsiteX0" fmla="*/ 490842 w 973776"/>
                  <a:gd name="connsiteY0" fmla="*/ 1104662 h 1104662"/>
                  <a:gd name="connsiteX1" fmla="*/ 482934 w 973776"/>
                  <a:gd name="connsiteY1" fmla="*/ 1104662 h 1104662"/>
                  <a:gd name="connsiteX2" fmla="*/ 0 w 973776"/>
                  <a:gd name="connsiteY2" fmla="*/ 621728 h 1104662"/>
                  <a:gd name="connsiteX3" fmla="*/ 0 w 973776"/>
                  <a:gd name="connsiteY3" fmla="*/ 254798 h 1104662"/>
                  <a:gd name="connsiteX4" fmla="*/ 0 w 973776"/>
                  <a:gd name="connsiteY4" fmla="*/ 179253 h 1104662"/>
                  <a:gd name="connsiteX5" fmla="*/ 0 w 973776"/>
                  <a:gd name="connsiteY5" fmla="*/ 132969 h 1104662"/>
                  <a:gd name="connsiteX6" fmla="*/ 482934 w 973776"/>
                  <a:gd name="connsiteY6" fmla="*/ 0 h 1104662"/>
                  <a:gd name="connsiteX7" fmla="*/ 490842 w 973776"/>
                  <a:gd name="connsiteY7" fmla="*/ 0 h 1104662"/>
                  <a:gd name="connsiteX8" fmla="*/ 973776 w 973776"/>
                  <a:gd name="connsiteY8" fmla="*/ 132969 h 1104662"/>
                  <a:gd name="connsiteX9" fmla="*/ 973776 w 973776"/>
                  <a:gd name="connsiteY9" fmla="*/ 179253 h 1104662"/>
                  <a:gd name="connsiteX10" fmla="*/ 973776 w 973776"/>
                  <a:gd name="connsiteY10" fmla="*/ 254798 h 1104662"/>
                  <a:gd name="connsiteX11" fmla="*/ 973776 w 973776"/>
                  <a:gd name="connsiteY11" fmla="*/ 621728 h 1104662"/>
                  <a:gd name="connsiteX12" fmla="*/ 490842 w 973776"/>
                  <a:gd name="connsiteY12" fmla="*/ 1104662 h 1104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73776" h="1104662">
                    <a:moveTo>
                      <a:pt x="490842" y="1104662"/>
                    </a:moveTo>
                    <a:lnTo>
                      <a:pt x="482934" y="1104662"/>
                    </a:lnTo>
                    <a:cubicBezTo>
                      <a:pt x="216217" y="1104662"/>
                      <a:pt x="0" y="888445"/>
                      <a:pt x="0" y="621728"/>
                    </a:cubicBezTo>
                    <a:lnTo>
                      <a:pt x="0" y="254798"/>
                    </a:lnTo>
                    <a:lnTo>
                      <a:pt x="0" y="179253"/>
                    </a:lnTo>
                    <a:lnTo>
                      <a:pt x="0" y="132969"/>
                    </a:lnTo>
                    <a:cubicBezTo>
                      <a:pt x="0" y="59532"/>
                      <a:pt x="216217" y="0"/>
                      <a:pt x="482934" y="0"/>
                    </a:cubicBezTo>
                    <a:lnTo>
                      <a:pt x="490842" y="0"/>
                    </a:lnTo>
                    <a:cubicBezTo>
                      <a:pt x="757559" y="0"/>
                      <a:pt x="973776" y="59532"/>
                      <a:pt x="973776" y="132969"/>
                    </a:cubicBezTo>
                    <a:lnTo>
                      <a:pt x="973776" y="179253"/>
                    </a:lnTo>
                    <a:lnTo>
                      <a:pt x="973776" y="254798"/>
                    </a:lnTo>
                    <a:lnTo>
                      <a:pt x="973776" y="621728"/>
                    </a:lnTo>
                    <a:cubicBezTo>
                      <a:pt x="973776" y="888445"/>
                      <a:pt x="757559" y="1104662"/>
                      <a:pt x="490842" y="1104662"/>
                    </a:cubicBezTo>
                    <a:close/>
                  </a:path>
                </a:pathLst>
              </a:custGeom>
              <a:solidFill>
                <a:srgbClr val="5F2E23"/>
              </a:solidFill>
              <a:ln w="57150">
                <a:solidFill>
                  <a:srgbClr val="FEAE0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Freeform 41"/>
              <p:cNvSpPr/>
              <p:nvPr/>
            </p:nvSpPr>
            <p:spPr>
              <a:xfrm>
                <a:off x="6746629" y="2005456"/>
                <a:ext cx="1559203" cy="285426"/>
              </a:xfrm>
              <a:custGeom>
                <a:avLst/>
                <a:gdLst>
                  <a:gd name="connsiteX0" fmla="*/ 75523 w 1559203"/>
                  <a:gd name="connsiteY0" fmla="*/ 0 h 285426"/>
                  <a:gd name="connsiteX1" fmla="*/ 167634 w 1559203"/>
                  <a:gd name="connsiteY1" fmla="*/ 35689 h 285426"/>
                  <a:gd name="connsiteX2" fmla="*/ 772597 w 1559203"/>
                  <a:gd name="connsiteY2" fmla="*/ 115796 h 285426"/>
                  <a:gd name="connsiteX3" fmla="*/ 786606 w 1559203"/>
                  <a:gd name="connsiteY3" fmla="*/ 115796 h 285426"/>
                  <a:gd name="connsiteX4" fmla="*/ 1391570 w 1559203"/>
                  <a:gd name="connsiteY4" fmla="*/ 35689 h 285426"/>
                  <a:gd name="connsiteX5" fmla="*/ 1483680 w 1559203"/>
                  <a:gd name="connsiteY5" fmla="*/ 0 h 285426"/>
                  <a:gd name="connsiteX6" fmla="*/ 1513704 w 1559203"/>
                  <a:gd name="connsiteY6" fmla="*/ 20243 h 285426"/>
                  <a:gd name="connsiteX7" fmla="*/ 1559203 w 1559203"/>
                  <a:gd name="connsiteY7" fmla="*/ 130085 h 285426"/>
                  <a:gd name="connsiteX8" fmla="*/ 1403862 w 1559203"/>
                  <a:gd name="connsiteY8" fmla="*/ 285426 h 285426"/>
                  <a:gd name="connsiteX9" fmla="*/ 155341 w 1559203"/>
                  <a:gd name="connsiteY9" fmla="*/ 285426 h 285426"/>
                  <a:gd name="connsiteX10" fmla="*/ 0 w 1559203"/>
                  <a:gd name="connsiteY10" fmla="*/ 130085 h 285426"/>
                  <a:gd name="connsiteX11" fmla="*/ 45499 w 1559203"/>
                  <a:gd name="connsiteY11" fmla="*/ 20243 h 285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59203" h="285426">
                    <a:moveTo>
                      <a:pt x="75523" y="0"/>
                    </a:moveTo>
                    <a:lnTo>
                      <a:pt x="167634" y="35689"/>
                    </a:lnTo>
                    <a:cubicBezTo>
                      <a:pt x="322457" y="85183"/>
                      <a:pt x="536344" y="115796"/>
                      <a:pt x="772597" y="115796"/>
                    </a:cubicBezTo>
                    <a:lnTo>
                      <a:pt x="786606" y="115796"/>
                    </a:lnTo>
                    <a:cubicBezTo>
                      <a:pt x="1022859" y="115796"/>
                      <a:pt x="1236746" y="85183"/>
                      <a:pt x="1391570" y="35689"/>
                    </a:cubicBezTo>
                    <a:lnTo>
                      <a:pt x="1483680" y="0"/>
                    </a:lnTo>
                    <a:lnTo>
                      <a:pt x="1513704" y="20243"/>
                    </a:lnTo>
                    <a:cubicBezTo>
                      <a:pt x="1541816" y="48354"/>
                      <a:pt x="1559203" y="87189"/>
                      <a:pt x="1559203" y="130085"/>
                    </a:cubicBezTo>
                    <a:cubicBezTo>
                      <a:pt x="1559203" y="215877"/>
                      <a:pt x="1489654" y="285426"/>
                      <a:pt x="1403862" y="285426"/>
                    </a:cubicBezTo>
                    <a:lnTo>
                      <a:pt x="155341" y="285426"/>
                    </a:lnTo>
                    <a:cubicBezTo>
                      <a:pt x="69549" y="285426"/>
                      <a:pt x="0" y="215877"/>
                      <a:pt x="0" y="130085"/>
                    </a:cubicBezTo>
                    <a:cubicBezTo>
                      <a:pt x="0" y="87189"/>
                      <a:pt x="17388" y="48354"/>
                      <a:pt x="45499" y="20243"/>
                    </a:cubicBezTo>
                    <a:close/>
                  </a:path>
                </a:pathLst>
              </a:custGeom>
              <a:solidFill>
                <a:srgbClr val="5F2E23"/>
              </a:solidFill>
              <a:ln w="57150">
                <a:solidFill>
                  <a:srgbClr val="FEAE0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5" name="Group 64"/>
          <p:cNvGrpSpPr/>
          <p:nvPr/>
        </p:nvGrpSpPr>
        <p:grpSpPr>
          <a:xfrm>
            <a:off x="7497847" y="1829148"/>
            <a:ext cx="1765715" cy="3760596"/>
            <a:chOff x="7497847" y="1829148"/>
            <a:chExt cx="1765715" cy="3760596"/>
          </a:xfrm>
        </p:grpSpPr>
        <p:sp>
          <p:nvSpPr>
            <p:cNvPr id="45" name="Round Same Side Corner Rectangle 44"/>
            <p:cNvSpPr/>
            <p:nvPr/>
          </p:nvSpPr>
          <p:spPr>
            <a:xfrm>
              <a:off x="7569848" y="3515499"/>
              <a:ext cx="1525681" cy="2074245"/>
            </a:xfrm>
            <a:prstGeom prst="round2SameRect">
              <a:avLst>
                <a:gd name="adj1" fmla="val 50000"/>
                <a:gd name="adj2" fmla="val 9941"/>
              </a:avLst>
            </a:prstGeom>
            <a:solidFill>
              <a:srgbClr val="5F2E23"/>
            </a:solidFill>
            <a:ln w="76200" cap="rnd">
              <a:solidFill>
                <a:srgbClr val="5F2E2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7825018" y="2460813"/>
              <a:ext cx="1015340" cy="1226912"/>
            </a:xfrm>
            <a:prstGeom prst="ellipse">
              <a:avLst/>
            </a:prstGeom>
            <a:solidFill>
              <a:srgbClr val="5F2E23"/>
            </a:solidFill>
            <a:ln w="76200">
              <a:solidFill>
                <a:srgbClr val="FE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9" name="Group 58"/>
            <p:cNvGrpSpPr/>
            <p:nvPr/>
          </p:nvGrpSpPr>
          <p:grpSpPr>
            <a:xfrm rot="300764">
              <a:off x="7497847" y="1829148"/>
              <a:ext cx="1765715" cy="1018370"/>
              <a:chOff x="7449830" y="942167"/>
              <a:chExt cx="1765715" cy="1018370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7449830" y="1623669"/>
                <a:ext cx="1765715" cy="336868"/>
              </a:xfrm>
              <a:prstGeom prst="ellipse">
                <a:avLst/>
              </a:prstGeom>
              <a:solidFill>
                <a:srgbClr val="5F2E23"/>
              </a:solidFill>
              <a:ln w="57150">
                <a:solidFill>
                  <a:srgbClr val="FEAE0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Freeform 57"/>
              <p:cNvSpPr/>
              <p:nvPr/>
            </p:nvSpPr>
            <p:spPr>
              <a:xfrm rot="10800000">
                <a:off x="7929258" y="942167"/>
                <a:ext cx="804780" cy="849991"/>
              </a:xfrm>
              <a:custGeom>
                <a:avLst/>
                <a:gdLst>
                  <a:gd name="connsiteX0" fmla="*/ 303750 w 604643"/>
                  <a:gd name="connsiteY0" fmla="*/ 849991 h 849991"/>
                  <a:gd name="connsiteX1" fmla="*/ 300898 w 604643"/>
                  <a:gd name="connsiteY1" fmla="*/ 849991 h 849991"/>
                  <a:gd name="connsiteX2" fmla="*/ 140367 w 604643"/>
                  <a:gd name="connsiteY2" fmla="*/ 807768 h 849991"/>
                  <a:gd name="connsiteX3" fmla="*/ 130102 w 604643"/>
                  <a:gd name="connsiteY3" fmla="*/ 787592 h 849991"/>
                  <a:gd name="connsiteX4" fmla="*/ 126859 w 604643"/>
                  <a:gd name="connsiteY4" fmla="*/ 787592 h 849991"/>
                  <a:gd name="connsiteX5" fmla="*/ 0 w 604643"/>
                  <a:gd name="connsiteY5" fmla="*/ 79295 h 849991"/>
                  <a:gd name="connsiteX6" fmla="*/ 1017 w 604643"/>
                  <a:gd name="connsiteY6" fmla="*/ 79295 h 849991"/>
                  <a:gd name="connsiteX7" fmla="*/ 4 w 604643"/>
                  <a:gd name="connsiteY7" fmla="*/ 77444 h 849991"/>
                  <a:gd name="connsiteX8" fmla="*/ 4 w 604643"/>
                  <a:gd name="connsiteY8" fmla="*/ 54483 h 849991"/>
                  <a:gd name="connsiteX9" fmla="*/ 4 w 604643"/>
                  <a:gd name="connsiteY9" fmla="*/ 40415 h 849991"/>
                  <a:gd name="connsiteX10" fmla="*/ 299868 w 604643"/>
                  <a:gd name="connsiteY10" fmla="*/ 0 h 849991"/>
                  <a:gd name="connsiteX11" fmla="*/ 304779 w 604643"/>
                  <a:gd name="connsiteY11" fmla="*/ 0 h 849991"/>
                  <a:gd name="connsiteX12" fmla="*/ 604643 w 604643"/>
                  <a:gd name="connsiteY12" fmla="*/ 40415 h 849991"/>
                  <a:gd name="connsiteX13" fmla="*/ 604643 w 604643"/>
                  <a:gd name="connsiteY13" fmla="*/ 54483 h 849991"/>
                  <a:gd name="connsiteX14" fmla="*/ 604643 w 604643"/>
                  <a:gd name="connsiteY14" fmla="*/ 77444 h 849991"/>
                  <a:gd name="connsiteX15" fmla="*/ 603957 w 604643"/>
                  <a:gd name="connsiteY15" fmla="*/ 79295 h 849991"/>
                  <a:gd name="connsiteX16" fmla="*/ 604639 w 604643"/>
                  <a:gd name="connsiteY16" fmla="*/ 79295 h 849991"/>
                  <a:gd name="connsiteX17" fmla="*/ 477780 w 604643"/>
                  <a:gd name="connsiteY17" fmla="*/ 787592 h 849991"/>
                  <a:gd name="connsiteX18" fmla="*/ 474546 w 604643"/>
                  <a:gd name="connsiteY18" fmla="*/ 787592 h 849991"/>
                  <a:gd name="connsiteX19" fmla="*/ 464281 w 604643"/>
                  <a:gd name="connsiteY19" fmla="*/ 807768 h 849991"/>
                  <a:gd name="connsiteX20" fmla="*/ 303750 w 604643"/>
                  <a:gd name="connsiteY20" fmla="*/ 849991 h 849991"/>
                  <a:gd name="connsiteX0" fmla="*/ 303750 w 604643"/>
                  <a:gd name="connsiteY0" fmla="*/ 849991 h 849991"/>
                  <a:gd name="connsiteX1" fmla="*/ 300898 w 604643"/>
                  <a:gd name="connsiteY1" fmla="*/ 849991 h 849991"/>
                  <a:gd name="connsiteX2" fmla="*/ 140367 w 604643"/>
                  <a:gd name="connsiteY2" fmla="*/ 807768 h 849991"/>
                  <a:gd name="connsiteX3" fmla="*/ 130102 w 604643"/>
                  <a:gd name="connsiteY3" fmla="*/ 787592 h 849991"/>
                  <a:gd name="connsiteX4" fmla="*/ 126859 w 604643"/>
                  <a:gd name="connsiteY4" fmla="*/ 787592 h 849991"/>
                  <a:gd name="connsiteX5" fmla="*/ 0 w 604643"/>
                  <a:gd name="connsiteY5" fmla="*/ 79295 h 849991"/>
                  <a:gd name="connsiteX6" fmla="*/ 1017 w 604643"/>
                  <a:gd name="connsiteY6" fmla="*/ 79295 h 849991"/>
                  <a:gd name="connsiteX7" fmla="*/ 4 w 604643"/>
                  <a:gd name="connsiteY7" fmla="*/ 77444 h 849991"/>
                  <a:gd name="connsiteX8" fmla="*/ 4 w 604643"/>
                  <a:gd name="connsiteY8" fmla="*/ 54483 h 849991"/>
                  <a:gd name="connsiteX9" fmla="*/ 4 w 604643"/>
                  <a:gd name="connsiteY9" fmla="*/ 40415 h 849991"/>
                  <a:gd name="connsiteX10" fmla="*/ 299868 w 604643"/>
                  <a:gd name="connsiteY10" fmla="*/ 0 h 849991"/>
                  <a:gd name="connsiteX11" fmla="*/ 304779 w 604643"/>
                  <a:gd name="connsiteY11" fmla="*/ 0 h 849991"/>
                  <a:gd name="connsiteX12" fmla="*/ 604643 w 604643"/>
                  <a:gd name="connsiteY12" fmla="*/ 40415 h 849991"/>
                  <a:gd name="connsiteX13" fmla="*/ 604643 w 604643"/>
                  <a:gd name="connsiteY13" fmla="*/ 54483 h 849991"/>
                  <a:gd name="connsiteX14" fmla="*/ 604643 w 604643"/>
                  <a:gd name="connsiteY14" fmla="*/ 77444 h 849991"/>
                  <a:gd name="connsiteX15" fmla="*/ 603957 w 604643"/>
                  <a:gd name="connsiteY15" fmla="*/ 79295 h 849991"/>
                  <a:gd name="connsiteX16" fmla="*/ 595114 w 604643"/>
                  <a:gd name="connsiteY16" fmla="*/ 117395 h 849991"/>
                  <a:gd name="connsiteX17" fmla="*/ 477780 w 604643"/>
                  <a:gd name="connsiteY17" fmla="*/ 787592 h 849991"/>
                  <a:gd name="connsiteX18" fmla="*/ 474546 w 604643"/>
                  <a:gd name="connsiteY18" fmla="*/ 787592 h 849991"/>
                  <a:gd name="connsiteX19" fmla="*/ 464281 w 604643"/>
                  <a:gd name="connsiteY19" fmla="*/ 807768 h 849991"/>
                  <a:gd name="connsiteX20" fmla="*/ 303750 w 604643"/>
                  <a:gd name="connsiteY20" fmla="*/ 849991 h 849991"/>
                  <a:gd name="connsiteX0" fmla="*/ 303750 w 604643"/>
                  <a:gd name="connsiteY0" fmla="*/ 849991 h 849991"/>
                  <a:gd name="connsiteX1" fmla="*/ 300898 w 604643"/>
                  <a:gd name="connsiteY1" fmla="*/ 849991 h 849991"/>
                  <a:gd name="connsiteX2" fmla="*/ 140367 w 604643"/>
                  <a:gd name="connsiteY2" fmla="*/ 807768 h 849991"/>
                  <a:gd name="connsiteX3" fmla="*/ 130102 w 604643"/>
                  <a:gd name="connsiteY3" fmla="*/ 787592 h 849991"/>
                  <a:gd name="connsiteX4" fmla="*/ 126859 w 604643"/>
                  <a:gd name="connsiteY4" fmla="*/ 787592 h 849991"/>
                  <a:gd name="connsiteX5" fmla="*/ 0 w 604643"/>
                  <a:gd name="connsiteY5" fmla="*/ 79295 h 849991"/>
                  <a:gd name="connsiteX6" fmla="*/ 1017 w 604643"/>
                  <a:gd name="connsiteY6" fmla="*/ 79295 h 849991"/>
                  <a:gd name="connsiteX7" fmla="*/ 21435 w 604643"/>
                  <a:gd name="connsiteY7" fmla="*/ 117925 h 849991"/>
                  <a:gd name="connsiteX8" fmla="*/ 4 w 604643"/>
                  <a:gd name="connsiteY8" fmla="*/ 54483 h 849991"/>
                  <a:gd name="connsiteX9" fmla="*/ 4 w 604643"/>
                  <a:gd name="connsiteY9" fmla="*/ 40415 h 849991"/>
                  <a:gd name="connsiteX10" fmla="*/ 299868 w 604643"/>
                  <a:gd name="connsiteY10" fmla="*/ 0 h 849991"/>
                  <a:gd name="connsiteX11" fmla="*/ 304779 w 604643"/>
                  <a:gd name="connsiteY11" fmla="*/ 0 h 849991"/>
                  <a:gd name="connsiteX12" fmla="*/ 604643 w 604643"/>
                  <a:gd name="connsiteY12" fmla="*/ 40415 h 849991"/>
                  <a:gd name="connsiteX13" fmla="*/ 604643 w 604643"/>
                  <a:gd name="connsiteY13" fmla="*/ 54483 h 849991"/>
                  <a:gd name="connsiteX14" fmla="*/ 604643 w 604643"/>
                  <a:gd name="connsiteY14" fmla="*/ 77444 h 849991"/>
                  <a:gd name="connsiteX15" fmla="*/ 603957 w 604643"/>
                  <a:gd name="connsiteY15" fmla="*/ 79295 h 849991"/>
                  <a:gd name="connsiteX16" fmla="*/ 595114 w 604643"/>
                  <a:gd name="connsiteY16" fmla="*/ 117395 h 849991"/>
                  <a:gd name="connsiteX17" fmla="*/ 477780 w 604643"/>
                  <a:gd name="connsiteY17" fmla="*/ 787592 h 849991"/>
                  <a:gd name="connsiteX18" fmla="*/ 474546 w 604643"/>
                  <a:gd name="connsiteY18" fmla="*/ 787592 h 849991"/>
                  <a:gd name="connsiteX19" fmla="*/ 464281 w 604643"/>
                  <a:gd name="connsiteY19" fmla="*/ 807768 h 849991"/>
                  <a:gd name="connsiteX20" fmla="*/ 303750 w 604643"/>
                  <a:gd name="connsiteY20" fmla="*/ 849991 h 849991"/>
                  <a:gd name="connsiteX0" fmla="*/ 303750 w 604643"/>
                  <a:gd name="connsiteY0" fmla="*/ 849991 h 849991"/>
                  <a:gd name="connsiteX1" fmla="*/ 300898 w 604643"/>
                  <a:gd name="connsiteY1" fmla="*/ 849991 h 849991"/>
                  <a:gd name="connsiteX2" fmla="*/ 140367 w 604643"/>
                  <a:gd name="connsiteY2" fmla="*/ 807768 h 849991"/>
                  <a:gd name="connsiteX3" fmla="*/ 130102 w 604643"/>
                  <a:gd name="connsiteY3" fmla="*/ 787592 h 849991"/>
                  <a:gd name="connsiteX4" fmla="*/ 126859 w 604643"/>
                  <a:gd name="connsiteY4" fmla="*/ 787592 h 849991"/>
                  <a:gd name="connsiteX5" fmla="*/ 0 w 604643"/>
                  <a:gd name="connsiteY5" fmla="*/ 79295 h 849991"/>
                  <a:gd name="connsiteX6" fmla="*/ 1017 w 604643"/>
                  <a:gd name="connsiteY6" fmla="*/ 79295 h 849991"/>
                  <a:gd name="connsiteX7" fmla="*/ 9528 w 604643"/>
                  <a:gd name="connsiteY7" fmla="*/ 120307 h 849991"/>
                  <a:gd name="connsiteX8" fmla="*/ 4 w 604643"/>
                  <a:gd name="connsiteY8" fmla="*/ 54483 h 849991"/>
                  <a:gd name="connsiteX9" fmla="*/ 4 w 604643"/>
                  <a:gd name="connsiteY9" fmla="*/ 40415 h 849991"/>
                  <a:gd name="connsiteX10" fmla="*/ 299868 w 604643"/>
                  <a:gd name="connsiteY10" fmla="*/ 0 h 849991"/>
                  <a:gd name="connsiteX11" fmla="*/ 304779 w 604643"/>
                  <a:gd name="connsiteY11" fmla="*/ 0 h 849991"/>
                  <a:gd name="connsiteX12" fmla="*/ 604643 w 604643"/>
                  <a:gd name="connsiteY12" fmla="*/ 40415 h 849991"/>
                  <a:gd name="connsiteX13" fmla="*/ 604643 w 604643"/>
                  <a:gd name="connsiteY13" fmla="*/ 54483 h 849991"/>
                  <a:gd name="connsiteX14" fmla="*/ 604643 w 604643"/>
                  <a:gd name="connsiteY14" fmla="*/ 77444 h 849991"/>
                  <a:gd name="connsiteX15" fmla="*/ 603957 w 604643"/>
                  <a:gd name="connsiteY15" fmla="*/ 79295 h 849991"/>
                  <a:gd name="connsiteX16" fmla="*/ 595114 w 604643"/>
                  <a:gd name="connsiteY16" fmla="*/ 117395 h 849991"/>
                  <a:gd name="connsiteX17" fmla="*/ 477780 w 604643"/>
                  <a:gd name="connsiteY17" fmla="*/ 787592 h 849991"/>
                  <a:gd name="connsiteX18" fmla="*/ 474546 w 604643"/>
                  <a:gd name="connsiteY18" fmla="*/ 787592 h 849991"/>
                  <a:gd name="connsiteX19" fmla="*/ 464281 w 604643"/>
                  <a:gd name="connsiteY19" fmla="*/ 807768 h 849991"/>
                  <a:gd name="connsiteX20" fmla="*/ 303750 w 604643"/>
                  <a:gd name="connsiteY20" fmla="*/ 849991 h 849991"/>
                  <a:gd name="connsiteX0" fmla="*/ 303750 w 604643"/>
                  <a:gd name="connsiteY0" fmla="*/ 849991 h 849991"/>
                  <a:gd name="connsiteX1" fmla="*/ 300898 w 604643"/>
                  <a:gd name="connsiteY1" fmla="*/ 849991 h 849991"/>
                  <a:gd name="connsiteX2" fmla="*/ 140367 w 604643"/>
                  <a:gd name="connsiteY2" fmla="*/ 807768 h 849991"/>
                  <a:gd name="connsiteX3" fmla="*/ 130102 w 604643"/>
                  <a:gd name="connsiteY3" fmla="*/ 787592 h 849991"/>
                  <a:gd name="connsiteX4" fmla="*/ 126859 w 604643"/>
                  <a:gd name="connsiteY4" fmla="*/ 787592 h 849991"/>
                  <a:gd name="connsiteX5" fmla="*/ 0 w 604643"/>
                  <a:gd name="connsiteY5" fmla="*/ 79295 h 849991"/>
                  <a:gd name="connsiteX6" fmla="*/ 1017 w 604643"/>
                  <a:gd name="connsiteY6" fmla="*/ 79295 h 849991"/>
                  <a:gd name="connsiteX7" fmla="*/ 9528 w 604643"/>
                  <a:gd name="connsiteY7" fmla="*/ 120307 h 849991"/>
                  <a:gd name="connsiteX8" fmla="*/ 4 w 604643"/>
                  <a:gd name="connsiteY8" fmla="*/ 54483 h 849991"/>
                  <a:gd name="connsiteX9" fmla="*/ 4 w 604643"/>
                  <a:gd name="connsiteY9" fmla="*/ 40415 h 849991"/>
                  <a:gd name="connsiteX10" fmla="*/ 299868 w 604643"/>
                  <a:gd name="connsiteY10" fmla="*/ 0 h 849991"/>
                  <a:gd name="connsiteX11" fmla="*/ 304779 w 604643"/>
                  <a:gd name="connsiteY11" fmla="*/ 0 h 849991"/>
                  <a:gd name="connsiteX12" fmla="*/ 604643 w 604643"/>
                  <a:gd name="connsiteY12" fmla="*/ 40415 h 849991"/>
                  <a:gd name="connsiteX13" fmla="*/ 604643 w 604643"/>
                  <a:gd name="connsiteY13" fmla="*/ 54483 h 849991"/>
                  <a:gd name="connsiteX14" fmla="*/ 604643 w 604643"/>
                  <a:gd name="connsiteY14" fmla="*/ 77444 h 849991"/>
                  <a:gd name="connsiteX15" fmla="*/ 603957 w 604643"/>
                  <a:gd name="connsiteY15" fmla="*/ 79295 h 849991"/>
                  <a:gd name="connsiteX16" fmla="*/ 595114 w 604643"/>
                  <a:gd name="connsiteY16" fmla="*/ 117395 h 849991"/>
                  <a:gd name="connsiteX17" fmla="*/ 477780 w 604643"/>
                  <a:gd name="connsiteY17" fmla="*/ 787592 h 849991"/>
                  <a:gd name="connsiteX18" fmla="*/ 474546 w 604643"/>
                  <a:gd name="connsiteY18" fmla="*/ 787592 h 849991"/>
                  <a:gd name="connsiteX19" fmla="*/ 464281 w 604643"/>
                  <a:gd name="connsiteY19" fmla="*/ 807768 h 849991"/>
                  <a:gd name="connsiteX20" fmla="*/ 303750 w 604643"/>
                  <a:gd name="connsiteY20" fmla="*/ 849991 h 849991"/>
                  <a:gd name="connsiteX0" fmla="*/ 303750 w 604643"/>
                  <a:gd name="connsiteY0" fmla="*/ 849991 h 849991"/>
                  <a:gd name="connsiteX1" fmla="*/ 300898 w 604643"/>
                  <a:gd name="connsiteY1" fmla="*/ 849991 h 849991"/>
                  <a:gd name="connsiteX2" fmla="*/ 140367 w 604643"/>
                  <a:gd name="connsiteY2" fmla="*/ 807768 h 849991"/>
                  <a:gd name="connsiteX3" fmla="*/ 130102 w 604643"/>
                  <a:gd name="connsiteY3" fmla="*/ 787592 h 849991"/>
                  <a:gd name="connsiteX4" fmla="*/ 126859 w 604643"/>
                  <a:gd name="connsiteY4" fmla="*/ 787592 h 849991"/>
                  <a:gd name="connsiteX5" fmla="*/ 0 w 604643"/>
                  <a:gd name="connsiteY5" fmla="*/ 79295 h 849991"/>
                  <a:gd name="connsiteX6" fmla="*/ 1017 w 604643"/>
                  <a:gd name="connsiteY6" fmla="*/ 79295 h 849991"/>
                  <a:gd name="connsiteX7" fmla="*/ 14291 w 604643"/>
                  <a:gd name="connsiteY7" fmla="*/ 151264 h 849991"/>
                  <a:gd name="connsiteX8" fmla="*/ 4 w 604643"/>
                  <a:gd name="connsiteY8" fmla="*/ 54483 h 849991"/>
                  <a:gd name="connsiteX9" fmla="*/ 4 w 604643"/>
                  <a:gd name="connsiteY9" fmla="*/ 40415 h 849991"/>
                  <a:gd name="connsiteX10" fmla="*/ 299868 w 604643"/>
                  <a:gd name="connsiteY10" fmla="*/ 0 h 849991"/>
                  <a:gd name="connsiteX11" fmla="*/ 304779 w 604643"/>
                  <a:gd name="connsiteY11" fmla="*/ 0 h 849991"/>
                  <a:gd name="connsiteX12" fmla="*/ 604643 w 604643"/>
                  <a:gd name="connsiteY12" fmla="*/ 40415 h 849991"/>
                  <a:gd name="connsiteX13" fmla="*/ 604643 w 604643"/>
                  <a:gd name="connsiteY13" fmla="*/ 54483 h 849991"/>
                  <a:gd name="connsiteX14" fmla="*/ 604643 w 604643"/>
                  <a:gd name="connsiteY14" fmla="*/ 77444 h 849991"/>
                  <a:gd name="connsiteX15" fmla="*/ 603957 w 604643"/>
                  <a:gd name="connsiteY15" fmla="*/ 79295 h 849991"/>
                  <a:gd name="connsiteX16" fmla="*/ 595114 w 604643"/>
                  <a:gd name="connsiteY16" fmla="*/ 117395 h 849991"/>
                  <a:gd name="connsiteX17" fmla="*/ 477780 w 604643"/>
                  <a:gd name="connsiteY17" fmla="*/ 787592 h 849991"/>
                  <a:gd name="connsiteX18" fmla="*/ 474546 w 604643"/>
                  <a:gd name="connsiteY18" fmla="*/ 787592 h 849991"/>
                  <a:gd name="connsiteX19" fmla="*/ 464281 w 604643"/>
                  <a:gd name="connsiteY19" fmla="*/ 807768 h 849991"/>
                  <a:gd name="connsiteX20" fmla="*/ 303750 w 604643"/>
                  <a:gd name="connsiteY20" fmla="*/ 849991 h 849991"/>
                  <a:gd name="connsiteX0" fmla="*/ 303750 w 604643"/>
                  <a:gd name="connsiteY0" fmla="*/ 849991 h 849991"/>
                  <a:gd name="connsiteX1" fmla="*/ 300898 w 604643"/>
                  <a:gd name="connsiteY1" fmla="*/ 849991 h 849991"/>
                  <a:gd name="connsiteX2" fmla="*/ 140367 w 604643"/>
                  <a:gd name="connsiteY2" fmla="*/ 807768 h 849991"/>
                  <a:gd name="connsiteX3" fmla="*/ 130102 w 604643"/>
                  <a:gd name="connsiteY3" fmla="*/ 787592 h 849991"/>
                  <a:gd name="connsiteX4" fmla="*/ 126859 w 604643"/>
                  <a:gd name="connsiteY4" fmla="*/ 787592 h 849991"/>
                  <a:gd name="connsiteX5" fmla="*/ 0 w 604643"/>
                  <a:gd name="connsiteY5" fmla="*/ 79295 h 849991"/>
                  <a:gd name="connsiteX6" fmla="*/ 5780 w 604643"/>
                  <a:gd name="connsiteY6" fmla="*/ 79295 h 849991"/>
                  <a:gd name="connsiteX7" fmla="*/ 14291 w 604643"/>
                  <a:gd name="connsiteY7" fmla="*/ 151264 h 849991"/>
                  <a:gd name="connsiteX8" fmla="*/ 4 w 604643"/>
                  <a:gd name="connsiteY8" fmla="*/ 54483 h 849991"/>
                  <a:gd name="connsiteX9" fmla="*/ 4 w 604643"/>
                  <a:gd name="connsiteY9" fmla="*/ 40415 h 849991"/>
                  <a:gd name="connsiteX10" fmla="*/ 299868 w 604643"/>
                  <a:gd name="connsiteY10" fmla="*/ 0 h 849991"/>
                  <a:gd name="connsiteX11" fmla="*/ 304779 w 604643"/>
                  <a:gd name="connsiteY11" fmla="*/ 0 h 849991"/>
                  <a:gd name="connsiteX12" fmla="*/ 604643 w 604643"/>
                  <a:gd name="connsiteY12" fmla="*/ 40415 h 849991"/>
                  <a:gd name="connsiteX13" fmla="*/ 604643 w 604643"/>
                  <a:gd name="connsiteY13" fmla="*/ 54483 h 849991"/>
                  <a:gd name="connsiteX14" fmla="*/ 604643 w 604643"/>
                  <a:gd name="connsiteY14" fmla="*/ 77444 h 849991"/>
                  <a:gd name="connsiteX15" fmla="*/ 603957 w 604643"/>
                  <a:gd name="connsiteY15" fmla="*/ 79295 h 849991"/>
                  <a:gd name="connsiteX16" fmla="*/ 595114 w 604643"/>
                  <a:gd name="connsiteY16" fmla="*/ 117395 h 849991"/>
                  <a:gd name="connsiteX17" fmla="*/ 477780 w 604643"/>
                  <a:gd name="connsiteY17" fmla="*/ 787592 h 849991"/>
                  <a:gd name="connsiteX18" fmla="*/ 474546 w 604643"/>
                  <a:gd name="connsiteY18" fmla="*/ 787592 h 849991"/>
                  <a:gd name="connsiteX19" fmla="*/ 464281 w 604643"/>
                  <a:gd name="connsiteY19" fmla="*/ 807768 h 849991"/>
                  <a:gd name="connsiteX20" fmla="*/ 303750 w 604643"/>
                  <a:gd name="connsiteY20" fmla="*/ 849991 h 849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604643" h="849991">
                    <a:moveTo>
                      <a:pt x="303750" y="849991"/>
                    </a:moveTo>
                    <a:lnTo>
                      <a:pt x="300898" y="849991"/>
                    </a:lnTo>
                    <a:cubicBezTo>
                      <a:pt x="228733" y="849991"/>
                      <a:pt x="166816" y="832581"/>
                      <a:pt x="140367" y="807768"/>
                    </a:cubicBezTo>
                    <a:lnTo>
                      <a:pt x="130102" y="787592"/>
                    </a:lnTo>
                    <a:lnTo>
                      <a:pt x="126859" y="787592"/>
                    </a:lnTo>
                    <a:lnTo>
                      <a:pt x="0" y="79295"/>
                    </a:lnTo>
                    <a:lnTo>
                      <a:pt x="5780" y="79295"/>
                    </a:lnTo>
                    <a:lnTo>
                      <a:pt x="14291" y="151264"/>
                    </a:lnTo>
                    <a:lnTo>
                      <a:pt x="4" y="54483"/>
                    </a:lnTo>
                    <a:lnTo>
                      <a:pt x="4" y="40415"/>
                    </a:lnTo>
                    <a:cubicBezTo>
                      <a:pt x="4" y="18094"/>
                      <a:pt x="134258" y="0"/>
                      <a:pt x="299868" y="0"/>
                    </a:cubicBezTo>
                    <a:lnTo>
                      <a:pt x="304779" y="0"/>
                    </a:lnTo>
                    <a:cubicBezTo>
                      <a:pt x="470389" y="0"/>
                      <a:pt x="604643" y="18094"/>
                      <a:pt x="604643" y="40415"/>
                    </a:cubicBezTo>
                    <a:lnTo>
                      <a:pt x="604643" y="54483"/>
                    </a:lnTo>
                    <a:lnTo>
                      <a:pt x="604643" y="77444"/>
                    </a:lnTo>
                    <a:lnTo>
                      <a:pt x="603957" y="79295"/>
                    </a:lnTo>
                    <a:lnTo>
                      <a:pt x="595114" y="117395"/>
                    </a:lnTo>
                    <a:lnTo>
                      <a:pt x="477780" y="787592"/>
                    </a:lnTo>
                    <a:lnTo>
                      <a:pt x="474546" y="787592"/>
                    </a:lnTo>
                    <a:lnTo>
                      <a:pt x="464281" y="807768"/>
                    </a:lnTo>
                    <a:cubicBezTo>
                      <a:pt x="437832" y="832581"/>
                      <a:pt x="375915" y="849991"/>
                      <a:pt x="303750" y="849991"/>
                    </a:cubicBezTo>
                    <a:close/>
                  </a:path>
                </a:pathLst>
              </a:custGeom>
              <a:solidFill>
                <a:srgbClr val="5F2E23"/>
              </a:solidFill>
              <a:ln w="57150">
                <a:solidFill>
                  <a:srgbClr val="FEAE0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9397069" y="2242412"/>
            <a:ext cx="1525681" cy="3345842"/>
            <a:chOff x="9397069" y="2242412"/>
            <a:chExt cx="1525681" cy="3345842"/>
          </a:xfrm>
        </p:grpSpPr>
        <p:sp>
          <p:nvSpPr>
            <p:cNvPr id="60" name="Round Same Side Corner Rectangle 59"/>
            <p:cNvSpPr/>
            <p:nvPr/>
          </p:nvSpPr>
          <p:spPr>
            <a:xfrm>
              <a:off x="9397069" y="3514009"/>
              <a:ext cx="1525681" cy="2074245"/>
            </a:xfrm>
            <a:prstGeom prst="round2SameRect">
              <a:avLst>
                <a:gd name="adj1" fmla="val 50000"/>
                <a:gd name="adj2" fmla="val 9941"/>
              </a:avLst>
            </a:prstGeom>
            <a:solidFill>
              <a:srgbClr val="5F2E23"/>
            </a:solidFill>
            <a:ln w="76200" cap="rnd">
              <a:solidFill>
                <a:srgbClr val="5F2E2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9652239" y="2459323"/>
              <a:ext cx="1015340" cy="1226912"/>
            </a:xfrm>
            <a:prstGeom prst="ellipse">
              <a:avLst/>
            </a:prstGeom>
            <a:solidFill>
              <a:srgbClr val="5F2E23"/>
            </a:solidFill>
            <a:ln w="76200">
              <a:solidFill>
                <a:srgbClr val="FE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9634000" y="2242412"/>
              <a:ext cx="1051817" cy="1271634"/>
            </a:xfrm>
            <a:custGeom>
              <a:avLst/>
              <a:gdLst>
                <a:gd name="connsiteX0" fmla="*/ 0 w 923036"/>
                <a:gd name="connsiteY0" fmla="*/ 557688 h 1115375"/>
                <a:gd name="connsiteX1" fmla="*/ 461518 w 923036"/>
                <a:gd name="connsiteY1" fmla="*/ 0 h 1115375"/>
                <a:gd name="connsiteX2" fmla="*/ 923036 w 923036"/>
                <a:gd name="connsiteY2" fmla="*/ 557688 h 1115375"/>
                <a:gd name="connsiteX3" fmla="*/ 461518 w 923036"/>
                <a:gd name="connsiteY3" fmla="*/ 1115376 h 1115375"/>
                <a:gd name="connsiteX4" fmla="*/ 0 w 923036"/>
                <a:gd name="connsiteY4" fmla="*/ 557688 h 1115375"/>
                <a:gd name="connsiteX0" fmla="*/ 10679 w 933715"/>
                <a:gd name="connsiteY0" fmla="*/ 580454 h 1138142"/>
                <a:gd name="connsiteX1" fmla="*/ 173756 w 933715"/>
                <a:gd name="connsiteY1" fmla="*/ 154243 h 1138142"/>
                <a:gd name="connsiteX2" fmla="*/ 472197 w 933715"/>
                <a:gd name="connsiteY2" fmla="*/ 22766 h 1138142"/>
                <a:gd name="connsiteX3" fmla="*/ 933715 w 933715"/>
                <a:gd name="connsiteY3" fmla="*/ 580454 h 1138142"/>
                <a:gd name="connsiteX4" fmla="*/ 472197 w 933715"/>
                <a:gd name="connsiteY4" fmla="*/ 1138142 h 1138142"/>
                <a:gd name="connsiteX5" fmla="*/ 10679 w 933715"/>
                <a:gd name="connsiteY5" fmla="*/ 580454 h 1138142"/>
                <a:gd name="connsiteX0" fmla="*/ 10679 w 933715"/>
                <a:gd name="connsiteY0" fmla="*/ 593820 h 1151508"/>
                <a:gd name="connsiteX1" fmla="*/ 173756 w 933715"/>
                <a:gd name="connsiteY1" fmla="*/ 167609 h 1151508"/>
                <a:gd name="connsiteX2" fmla="*/ 472197 w 933715"/>
                <a:gd name="connsiteY2" fmla="*/ 36132 h 1151508"/>
                <a:gd name="connsiteX3" fmla="*/ 933715 w 933715"/>
                <a:gd name="connsiteY3" fmla="*/ 593820 h 1151508"/>
                <a:gd name="connsiteX4" fmla="*/ 472197 w 933715"/>
                <a:gd name="connsiteY4" fmla="*/ 1151508 h 1151508"/>
                <a:gd name="connsiteX5" fmla="*/ 10679 w 933715"/>
                <a:gd name="connsiteY5" fmla="*/ 593820 h 1151508"/>
                <a:gd name="connsiteX0" fmla="*/ 28141 w 951177"/>
                <a:gd name="connsiteY0" fmla="*/ 593820 h 1151508"/>
                <a:gd name="connsiteX1" fmla="*/ 191218 w 951177"/>
                <a:gd name="connsiteY1" fmla="*/ 167609 h 1151508"/>
                <a:gd name="connsiteX2" fmla="*/ 489659 w 951177"/>
                <a:gd name="connsiteY2" fmla="*/ 36132 h 1151508"/>
                <a:gd name="connsiteX3" fmla="*/ 951177 w 951177"/>
                <a:gd name="connsiteY3" fmla="*/ 593820 h 1151508"/>
                <a:gd name="connsiteX4" fmla="*/ 489659 w 951177"/>
                <a:gd name="connsiteY4" fmla="*/ 1151508 h 1151508"/>
                <a:gd name="connsiteX5" fmla="*/ 28141 w 951177"/>
                <a:gd name="connsiteY5" fmla="*/ 593820 h 1151508"/>
                <a:gd name="connsiteX0" fmla="*/ 110233 w 1033269"/>
                <a:gd name="connsiteY0" fmla="*/ 593820 h 1151508"/>
                <a:gd name="connsiteX1" fmla="*/ 8992 w 1033269"/>
                <a:gd name="connsiteY1" fmla="*/ 205708 h 1151508"/>
                <a:gd name="connsiteX2" fmla="*/ 273310 w 1033269"/>
                <a:gd name="connsiteY2" fmla="*/ 167609 h 1151508"/>
                <a:gd name="connsiteX3" fmla="*/ 571751 w 1033269"/>
                <a:gd name="connsiteY3" fmla="*/ 36132 h 1151508"/>
                <a:gd name="connsiteX4" fmla="*/ 1033269 w 1033269"/>
                <a:gd name="connsiteY4" fmla="*/ 593820 h 1151508"/>
                <a:gd name="connsiteX5" fmla="*/ 571751 w 1033269"/>
                <a:gd name="connsiteY5" fmla="*/ 1151508 h 1151508"/>
                <a:gd name="connsiteX6" fmla="*/ 110233 w 1033269"/>
                <a:gd name="connsiteY6" fmla="*/ 593820 h 1151508"/>
                <a:gd name="connsiteX0" fmla="*/ 110233 w 1033269"/>
                <a:gd name="connsiteY0" fmla="*/ 593820 h 1151508"/>
                <a:gd name="connsiteX1" fmla="*/ 8992 w 1033269"/>
                <a:gd name="connsiteY1" fmla="*/ 205708 h 1151508"/>
                <a:gd name="connsiteX2" fmla="*/ 161392 w 1033269"/>
                <a:gd name="connsiteY2" fmla="*/ 62833 h 1151508"/>
                <a:gd name="connsiteX3" fmla="*/ 273310 w 1033269"/>
                <a:gd name="connsiteY3" fmla="*/ 167609 h 1151508"/>
                <a:gd name="connsiteX4" fmla="*/ 571751 w 1033269"/>
                <a:gd name="connsiteY4" fmla="*/ 36132 h 1151508"/>
                <a:gd name="connsiteX5" fmla="*/ 1033269 w 1033269"/>
                <a:gd name="connsiteY5" fmla="*/ 593820 h 1151508"/>
                <a:gd name="connsiteX6" fmla="*/ 571751 w 1033269"/>
                <a:gd name="connsiteY6" fmla="*/ 1151508 h 1151508"/>
                <a:gd name="connsiteX7" fmla="*/ 110233 w 1033269"/>
                <a:gd name="connsiteY7" fmla="*/ 593820 h 1151508"/>
                <a:gd name="connsiteX0" fmla="*/ 110233 w 1033269"/>
                <a:gd name="connsiteY0" fmla="*/ 716544 h 1274232"/>
                <a:gd name="connsiteX1" fmla="*/ 8992 w 1033269"/>
                <a:gd name="connsiteY1" fmla="*/ 328432 h 1274232"/>
                <a:gd name="connsiteX2" fmla="*/ 161392 w 1033269"/>
                <a:gd name="connsiteY2" fmla="*/ 185557 h 1274232"/>
                <a:gd name="connsiteX3" fmla="*/ 273310 w 1033269"/>
                <a:gd name="connsiteY3" fmla="*/ 290333 h 1274232"/>
                <a:gd name="connsiteX4" fmla="*/ 332842 w 1033269"/>
                <a:gd name="connsiteY4" fmla="*/ 4582 h 1274232"/>
                <a:gd name="connsiteX5" fmla="*/ 571751 w 1033269"/>
                <a:gd name="connsiteY5" fmla="*/ 158856 h 1274232"/>
                <a:gd name="connsiteX6" fmla="*/ 1033269 w 1033269"/>
                <a:gd name="connsiteY6" fmla="*/ 716544 h 1274232"/>
                <a:gd name="connsiteX7" fmla="*/ 571751 w 1033269"/>
                <a:gd name="connsiteY7" fmla="*/ 1274232 h 1274232"/>
                <a:gd name="connsiteX8" fmla="*/ 110233 w 1033269"/>
                <a:gd name="connsiteY8" fmla="*/ 716544 h 1274232"/>
                <a:gd name="connsiteX0" fmla="*/ 110233 w 1033552"/>
                <a:gd name="connsiteY0" fmla="*/ 714101 h 1271789"/>
                <a:gd name="connsiteX1" fmla="*/ 8992 w 1033552"/>
                <a:gd name="connsiteY1" fmla="*/ 325989 h 1271789"/>
                <a:gd name="connsiteX2" fmla="*/ 161392 w 1033552"/>
                <a:gd name="connsiteY2" fmla="*/ 183114 h 1271789"/>
                <a:gd name="connsiteX3" fmla="*/ 273310 w 1033552"/>
                <a:gd name="connsiteY3" fmla="*/ 287890 h 1271789"/>
                <a:gd name="connsiteX4" fmla="*/ 332842 w 1033552"/>
                <a:gd name="connsiteY4" fmla="*/ 2139 h 1271789"/>
                <a:gd name="connsiteX5" fmla="*/ 571751 w 1033552"/>
                <a:gd name="connsiteY5" fmla="*/ 156413 h 1271789"/>
                <a:gd name="connsiteX6" fmla="*/ 678124 w 1033552"/>
                <a:gd name="connsiteY6" fmla="*/ 140252 h 1271789"/>
                <a:gd name="connsiteX7" fmla="*/ 1033269 w 1033552"/>
                <a:gd name="connsiteY7" fmla="*/ 714101 h 1271789"/>
                <a:gd name="connsiteX8" fmla="*/ 571751 w 1033552"/>
                <a:gd name="connsiteY8" fmla="*/ 1271789 h 1271789"/>
                <a:gd name="connsiteX9" fmla="*/ 110233 w 1033552"/>
                <a:gd name="connsiteY9" fmla="*/ 714101 h 1271789"/>
                <a:gd name="connsiteX0" fmla="*/ 110233 w 1033269"/>
                <a:gd name="connsiteY0" fmla="*/ 714101 h 1271789"/>
                <a:gd name="connsiteX1" fmla="*/ 8992 w 1033269"/>
                <a:gd name="connsiteY1" fmla="*/ 325989 h 1271789"/>
                <a:gd name="connsiteX2" fmla="*/ 161392 w 1033269"/>
                <a:gd name="connsiteY2" fmla="*/ 183114 h 1271789"/>
                <a:gd name="connsiteX3" fmla="*/ 273310 w 1033269"/>
                <a:gd name="connsiteY3" fmla="*/ 287890 h 1271789"/>
                <a:gd name="connsiteX4" fmla="*/ 332842 w 1033269"/>
                <a:gd name="connsiteY4" fmla="*/ 2139 h 1271789"/>
                <a:gd name="connsiteX5" fmla="*/ 571751 w 1033269"/>
                <a:gd name="connsiteY5" fmla="*/ 156413 h 1271789"/>
                <a:gd name="connsiteX6" fmla="*/ 678124 w 1033269"/>
                <a:gd name="connsiteY6" fmla="*/ 140252 h 1271789"/>
                <a:gd name="connsiteX7" fmla="*/ 1033269 w 1033269"/>
                <a:gd name="connsiteY7" fmla="*/ 714101 h 1271789"/>
                <a:gd name="connsiteX8" fmla="*/ 571751 w 1033269"/>
                <a:gd name="connsiteY8" fmla="*/ 1271789 h 1271789"/>
                <a:gd name="connsiteX9" fmla="*/ 110233 w 1033269"/>
                <a:gd name="connsiteY9" fmla="*/ 714101 h 1271789"/>
                <a:gd name="connsiteX0" fmla="*/ 110233 w 1033269"/>
                <a:gd name="connsiteY0" fmla="*/ 714101 h 1271789"/>
                <a:gd name="connsiteX1" fmla="*/ 8992 w 1033269"/>
                <a:gd name="connsiteY1" fmla="*/ 325989 h 1271789"/>
                <a:gd name="connsiteX2" fmla="*/ 161392 w 1033269"/>
                <a:gd name="connsiteY2" fmla="*/ 183114 h 1271789"/>
                <a:gd name="connsiteX3" fmla="*/ 273310 w 1033269"/>
                <a:gd name="connsiteY3" fmla="*/ 287890 h 1271789"/>
                <a:gd name="connsiteX4" fmla="*/ 332842 w 1033269"/>
                <a:gd name="connsiteY4" fmla="*/ 2139 h 1271789"/>
                <a:gd name="connsiteX5" fmla="*/ 571751 w 1033269"/>
                <a:gd name="connsiteY5" fmla="*/ 156413 h 1271789"/>
                <a:gd name="connsiteX6" fmla="*/ 678124 w 1033269"/>
                <a:gd name="connsiteY6" fmla="*/ 140252 h 1271789"/>
                <a:gd name="connsiteX7" fmla="*/ 1033269 w 1033269"/>
                <a:gd name="connsiteY7" fmla="*/ 714101 h 1271789"/>
                <a:gd name="connsiteX8" fmla="*/ 571751 w 1033269"/>
                <a:gd name="connsiteY8" fmla="*/ 1271789 h 1271789"/>
                <a:gd name="connsiteX9" fmla="*/ 110233 w 1033269"/>
                <a:gd name="connsiteY9" fmla="*/ 714101 h 1271789"/>
                <a:gd name="connsiteX0" fmla="*/ 45100 w 968136"/>
                <a:gd name="connsiteY0" fmla="*/ 714101 h 1271789"/>
                <a:gd name="connsiteX1" fmla="*/ 35934 w 968136"/>
                <a:gd name="connsiteY1" fmla="*/ 364089 h 1271789"/>
                <a:gd name="connsiteX2" fmla="*/ 96259 w 968136"/>
                <a:gd name="connsiteY2" fmla="*/ 183114 h 1271789"/>
                <a:gd name="connsiteX3" fmla="*/ 208177 w 968136"/>
                <a:gd name="connsiteY3" fmla="*/ 287890 h 1271789"/>
                <a:gd name="connsiteX4" fmla="*/ 267709 w 968136"/>
                <a:gd name="connsiteY4" fmla="*/ 2139 h 1271789"/>
                <a:gd name="connsiteX5" fmla="*/ 506618 w 968136"/>
                <a:gd name="connsiteY5" fmla="*/ 156413 h 1271789"/>
                <a:gd name="connsiteX6" fmla="*/ 612991 w 968136"/>
                <a:gd name="connsiteY6" fmla="*/ 140252 h 1271789"/>
                <a:gd name="connsiteX7" fmla="*/ 968136 w 968136"/>
                <a:gd name="connsiteY7" fmla="*/ 714101 h 1271789"/>
                <a:gd name="connsiteX8" fmla="*/ 506618 w 968136"/>
                <a:gd name="connsiteY8" fmla="*/ 1271789 h 1271789"/>
                <a:gd name="connsiteX9" fmla="*/ 45100 w 968136"/>
                <a:gd name="connsiteY9" fmla="*/ 714101 h 1271789"/>
                <a:gd name="connsiteX0" fmla="*/ 45100 w 968136"/>
                <a:gd name="connsiteY0" fmla="*/ 714101 h 1271789"/>
                <a:gd name="connsiteX1" fmla="*/ 35934 w 968136"/>
                <a:gd name="connsiteY1" fmla="*/ 364089 h 1271789"/>
                <a:gd name="connsiteX2" fmla="*/ 96259 w 968136"/>
                <a:gd name="connsiteY2" fmla="*/ 183114 h 1271789"/>
                <a:gd name="connsiteX3" fmla="*/ 208177 w 968136"/>
                <a:gd name="connsiteY3" fmla="*/ 287890 h 1271789"/>
                <a:gd name="connsiteX4" fmla="*/ 267709 w 968136"/>
                <a:gd name="connsiteY4" fmla="*/ 2139 h 1271789"/>
                <a:gd name="connsiteX5" fmla="*/ 506618 w 968136"/>
                <a:gd name="connsiteY5" fmla="*/ 156413 h 1271789"/>
                <a:gd name="connsiteX6" fmla="*/ 612991 w 968136"/>
                <a:gd name="connsiteY6" fmla="*/ 140252 h 1271789"/>
                <a:gd name="connsiteX7" fmla="*/ 968136 w 968136"/>
                <a:gd name="connsiteY7" fmla="*/ 714101 h 1271789"/>
                <a:gd name="connsiteX8" fmla="*/ 506618 w 968136"/>
                <a:gd name="connsiteY8" fmla="*/ 1271789 h 1271789"/>
                <a:gd name="connsiteX9" fmla="*/ 45100 w 968136"/>
                <a:gd name="connsiteY9" fmla="*/ 714101 h 1271789"/>
                <a:gd name="connsiteX0" fmla="*/ 48926 w 971962"/>
                <a:gd name="connsiteY0" fmla="*/ 714101 h 1271789"/>
                <a:gd name="connsiteX1" fmla="*/ 12470 w 971962"/>
                <a:gd name="connsiteY1" fmla="*/ 547654 h 1271789"/>
                <a:gd name="connsiteX2" fmla="*/ 39760 w 971962"/>
                <a:gd name="connsiteY2" fmla="*/ 364089 h 1271789"/>
                <a:gd name="connsiteX3" fmla="*/ 100085 w 971962"/>
                <a:gd name="connsiteY3" fmla="*/ 183114 h 1271789"/>
                <a:gd name="connsiteX4" fmla="*/ 212003 w 971962"/>
                <a:gd name="connsiteY4" fmla="*/ 287890 h 1271789"/>
                <a:gd name="connsiteX5" fmla="*/ 271535 w 971962"/>
                <a:gd name="connsiteY5" fmla="*/ 2139 h 1271789"/>
                <a:gd name="connsiteX6" fmla="*/ 510444 w 971962"/>
                <a:gd name="connsiteY6" fmla="*/ 156413 h 1271789"/>
                <a:gd name="connsiteX7" fmla="*/ 616817 w 971962"/>
                <a:gd name="connsiteY7" fmla="*/ 140252 h 1271789"/>
                <a:gd name="connsiteX8" fmla="*/ 971962 w 971962"/>
                <a:gd name="connsiteY8" fmla="*/ 714101 h 1271789"/>
                <a:gd name="connsiteX9" fmla="*/ 510444 w 971962"/>
                <a:gd name="connsiteY9" fmla="*/ 1271789 h 1271789"/>
                <a:gd name="connsiteX10" fmla="*/ 48926 w 971962"/>
                <a:gd name="connsiteY10" fmla="*/ 714101 h 1271789"/>
                <a:gd name="connsiteX0" fmla="*/ 52799 w 975835"/>
                <a:gd name="connsiteY0" fmla="*/ 714101 h 1271789"/>
                <a:gd name="connsiteX1" fmla="*/ 9199 w 975835"/>
                <a:gd name="connsiteY1" fmla="*/ 545273 h 1271789"/>
                <a:gd name="connsiteX2" fmla="*/ 43633 w 975835"/>
                <a:gd name="connsiteY2" fmla="*/ 364089 h 1271789"/>
                <a:gd name="connsiteX3" fmla="*/ 103958 w 975835"/>
                <a:gd name="connsiteY3" fmla="*/ 183114 h 1271789"/>
                <a:gd name="connsiteX4" fmla="*/ 215876 w 975835"/>
                <a:gd name="connsiteY4" fmla="*/ 287890 h 1271789"/>
                <a:gd name="connsiteX5" fmla="*/ 275408 w 975835"/>
                <a:gd name="connsiteY5" fmla="*/ 2139 h 1271789"/>
                <a:gd name="connsiteX6" fmla="*/ 514317 w 975835"/>
                <a:gd name="connsiteY6" fmla="*/ 156413 h 1271789"/>
                <a:gd name="connsiteX7" fmla="*/ 620690 w 975835"/>
                <a:gd name="connsiteY7" fmla="*/ 140252 h 1271789"/>
                <a:gd name="connsiteX8" fmla="*/ 975835 w 975835"/>
                <a:gd name="connsiteY8" fmla="*/ 714101 h 1271789"/>
                <a:gd name="connsiteX9" fmla="*/ 514317 w 975835"/>
                <a:gd name="connsiteY9" fmla="*/ 1271789 h 1271789"/>
                <a:gd name="connsiteX10" fmla="*/ 52799 w 975835"/>
                <a:gd name="connsiteY10" fmla="*/ 714101 h 1271789"/>
                <a:gd name="connsiteX0" fmla="*/ 52799 w 975835"/>
                <a:gd name="connsiteY0" fmla="*/ 714101 h 1271789"/>
                <a:gd name="connsiteX1" fmla="*/ 9199 w 975835"/>
                <a:gd name="connsiteY1" fmla="*/ 545273 h 1271789"/>
                <a:gd name="connsiteX2" fmla="*/ 43633 w 975835"/>
                <a:gd name="connsiteY2" fmla="*/ 364089 h 1271789"/>
                <a:gd name="connsiteX3" fmla="*/ 103958 w 975835"/>
                <a:gd name="connsiteY3" fmla="*/ 183114 h 1271789"/>
                <a:gd name="connsiteX4" fmla="*/ 215876 w 975835"/>
                <a:gd name="connsiteY4" fmla="*/ 287890 h 1271789"/>
                <a:gd name="connsiteX5" fmla="*/ 275408 w 975835"/>
                <a:gd name="connsiteY5" fmla="*/ 2139 h 1271789"/>
                <a:gd name="connsiteX6" fmla="*/ 514317 w 975835"/>
                <a:gd name="connsiteY6" fmla="*/ 156413 h 1271789"/>
                <a:gd name="connsiteX7" fmla="*/ 620690 w 975835"/>
                <a:gd name="connsiteY7" fmla="*/ 140252 h 1271789"/>
                <a:gd name="connsiteX8" fmla="*/ 975835 w 975835"/>
                <a:gd name="connsiteY8" fmla="*/ 714101 h 1271789"/>
                <a:gd name="connsiteX9" fmla="*/ 514317 w 975835"/>
                <a:gd name="connsiteY9" fmla="*/ 1271789 h 1271789"/>
                <a:gd name="connsiteX10" fmla="*/ 52799 w 975835"/>
                <a:gd name="connsiteY10" fmla="*/ 714101 h 1271789"/>
                <a:gd name="connsiteX0" fmla="*/ 52799 w 975835"/>
                <a:gd name="connsiteY0" fmla="*/ 714101 h 1271789"/>
                <a:gd name="connsiteX1" fmla="*/ 9199 w 975835"/>
                <a:gd name="connsiteY1" fmla="*/ 545273 h 1271789"/>
                <a:gd name="connsiteX2" fmla="*/ 43633 w 975835"/>
                <a:gd name="connsiteY2" fmla="*/ 364089 h 1271789"/>
                <a:gd name="connsiteX3" fmla="*/ 103958 w 975835"/>
                <a:gd name="connsiteY3" fmla="*/ 183114 h 1271789"/>
                <a:gd name="connsiteX4" fmla="*/ 215876 w 975835"/>
                <a:gd name="connsiteY4" fmla="*/ 287890 h 1271789"/>
                <a:gd name="connsiteX5" fmla="*/ 275408 w 975835"/>
                <a:gd name="connsiteY5" fmla="*/ 2139 h 1271789"/>
                <a:gd name="connsiteX6" fmla="*/ 514317 w 975835"/>
                <a:gd name="connsiteY6" fmla="*/ 156413 h 1271789"/>
                <a:gd name="connsiteX7" fmla="*/ 620690 w 975835"/>
                <a:gd name="connsiteY7" fmla="*/ 140252 h 1271789"/>
                <a:gd name="connsiteX8" fmla="*/ 975835 w 975835"/>
                <a:gd name="connsiteY8" fmla="*/ 714101 h 1271789"/>
                <a:gd name="connsiteX9" fmla="*/ 514317 w 975835"/>
                <a:gd name="connsiteY9" fmla="*/ 1271789 h 1271789"/>
                <a:gd name="connsiteX10" fmla="*/ 52799 w 975835"/>
                <a:gd name="connsiteY10" fmla="*/ 714101 h 1271789"/>
                <a:gd name="connsiteX0" fmla="*/ 52799 w 985473"/>
                <a:gd name="connsiteY0" fmla="*/ 714101 h 1271789"/>
                <a:gd name="connsiteX1" fmla="*/ 9199 w 985473"/>
                <a:gd name="connsiteY1" fmla="*/ 545273 h 1271789"/>
                <a:gd name="connsiteX2" fmla="*/ 43633 w 985473"/>
                <a:gd name="connsiteY2" fmla="*/ 364089 h 1271789"/>
                <a:gd name="connsiteX3" fmla="*/ 103958 w 985473"/>
                <a:gd name="connsiteY3" fmla="*/ 183114 h 1271789"/>
                <a:gd name="connsiteX4" fmla="*/ 215876 w 985473"/>
                <a:gd name="connsiteY4" fmla="*/ 287890 h 1271789"/>
                <a:gd name="connsiteX5" fmla="*/ 275408 w 985473"/>
                <a:gd name="connsiteY5" fmla="*/ 2139 h 1271789"/>
                <a:gd name="connsiteX6" fmla="*/ 514317 w 985473"/>
                <a:gd name="connsiteY6" fmla="*/ 156413 h 1271789"/>
                <a:gd name="connsiteX7" fmla="*/ 620690 w 985473"/>
                <a:gd name="connsiteY7" fmla="*/ 140252 h 1271789"/>
                <a:gd name="connsiteX8" fmla="*/ 850575 w 985473"/>
                <a:gd name="connsiteY8" fmla="*/ 318260 h 1271789"/>
                <a:gd name="connsiteX9" fmla="*/ 975835 w 985473"/>
                <a:gd name="connsiteY9" fmla="*/ 714101 h 1271789"/>
                <a:gd name="connsiteX10" fmla="*/ 514317 w 985473"/>
                <a:gd name="connsiteY10" fmla="*/ 1271789 h 1271789"/>
                <a:gd name="connsiteX11" fmla="*/ 52799 w 985473"/>
                <a:gd name="connsiteY11" fmla="*/ 714101 h 1271789"/>
                <a:gd name="connsiteX0" fmla="*/ 52799 w 985473"/>
                <a:gd name="connsiteY0" fmla="*/ 714101 h 1271789"/>
                <a:gd name="connsiteX1" fmla="*/ 9199 w 985473"/>
                <a:gd name="connsiteY1" fmla="*/ 545273 h 1271789"/>
                <a:gd name="connsiteX2" fmla="*/ 43633 w 985473"/>
                <a:gd name="connsiteY2" fmla="*/ 364089 h 1271789"/>
                <a:gd name="connsiteX3" fmla="*/ 103958 w 985473"/>
                <a:gd name="connsiteY3" fmla="*/ 183114 h 1271789"/>
                <a:gd name="connsiteX4" fmla="*/ 215876 w 985473"/>
                <a:gd name="connsiteY4" fmla="*/ 287890 h 1271789"/>
                <a:gd name="connsiteX5" fmla="*/ 275408 w 985473"/>
                <a:gd name="connsiteY5" fmla="*/ 2139 h 1271789"/>
                <a:gd name="connsiteX6" fmla="*/ 514317 w 985473"/>
                <a:gd name="connsiteY6" fmla="*/ 156413 h 1271789"/>
                <a:gd name="connsiteX7" fmla="*/ 620690 w 985473"/>
                <a:gd name="connsiteY7" fmla="*/ 140252 h 1271789"/>
                <a:gd name="connsiteX8" fmla="*/ 850575 w 985473"/>
                <a:gd name="connsiteY8" fmla="*/ 318260 h 1271789"/>
                <a:gd name="connsiteX9" fmla="*/ 975835 w 985473"/>
                <a:gd name="connsiteY9" fmla="*/ 714101 h 1271789"/>
                <a:gd name="connsiteX10" fmla="*/ 514317 w 985473"/>
                <a:gd name="connsiteY10" fmla="*/ 1271789 h 1271789"/>
                <a:gd name="connsiteX11" fmla="*/ 52799 w 985473"/>
                <a:gd name="connsiteY11" fmla="*/ 714101 h 1271789"/>
                <a:gd name="connsiteX0" fmla="*/ 52799 w 985473"/>
                <a:gd name="connsiteY0" fmla="*/ 714161 h 1271849"/>
                <a:gd name="connsiteX1" fmla="*/ 9199 w 985473"/>
                <a:gd name="connsiteY1" fmla="*/ 545333 h 1271849"/>
                <a:gd name="connsiteX2" fmla="*/ 43633 w 985473"/>
                <a:gd name="connsiteY2" fmla="*/ 364149 h 1271849"/>
                <a:gd name="connsiteX3" fmla="*/ 103958 w 985473"/>
                <a:gd name="connsiteY3" fmla="*/ 183174 h 1271849"/>
                <a:gd name="connsiteX4" fmla="*/ 215876 w 985473"/>
                <a:gd name="connsiteY4" fmla="*/ 287950 h 1271849"/>
                <a:gd name="connsiteX5" fmla="*/ 275408 w 985473"/>
                <a:gd name="connsiteY5" fmla="*/ 2199 h 1271849"/>
                <a:gd name="connsiteX6" fmla="*/ 514317 w 985473"/>
                <a:gd name="connsiteY6" fmla="*/ 156473 h 1271849"/>
                <a:gd name="connsiteX7" fmla="*/ 627834 w 985473"/>
                <a:gd name="connsiteY7" fmla="*/ 168887 h 1271849"/>
                <a:gd name="connsiteX8" fmla="*/ 850575 w 985473"/>
                <a:gd name="connsiteY8" fmla="*/ 318320 h 1271849"/>
                <a:gd name="connsiteX9" fmla="*/ 975835 w 985473"/>
                <a:gd name="connsiteY9" fmla="*/ 714161 h 1271849"/>
                <a:gd name="connsiteX10" fmla="*/ 514317 w 985473"/>
                <a:gd name="connsiteY10" fmla="*/ 1271849 h 1271849"/>
                <a:gd name="connsiteX11" fmla="*/ 52799 w 985473"/>
                <a:gd name="connsiteY11" fmla="*/ 714161 h 1271849"/>
                <a:gd name="connsiteX0" fmla="*/ 52799 w 985473"/>
                <a:gd name="connsiteY0" fmla="*/ 713946 h 1271634"/>
                <a:gd name="connsiteX1" fmla="*/ 9199 w 985473"/>
                <a:gd name="connsiteY1" fmla="*/ 545118 h 1271634"/>
                <a:gd name="connsiteX2" fmla="*/ 43633 w 985473"/>
                <a:gd name="connsiteY2" fmla="*/ 363934 h 1271634"/>
                <a:gd name="connsiteX3" fmla="*/ 103958 w 985473"/>
                <a:gd name="connsiteY3" fmla="*/ 182959 h 1271634"/>
                <a:gd name="connsiteX4" fmla="*/ 215876 w 985473"/>
                <a:gd name="connsiteY4" fmla="*/ 287735 h 1271634"/>
                <a:gd name="connsiteX5" fmla="*/ 275408 w 985473"/>
                <a:gd name="connsiteY5" fmla="*/ 1984 h 1271634"/>
                <a:gd name="connsiteX6" fmla="*/ 514317 w 985473"/>
                <a:gd name="connsiteY6" fmla="*/ 156258 h 1271634"/>
                <a:gd name="connsiteX7" fmla="*/ 577828 w 985473"/>
                <a:gd name="connsiteY7" fmla="*/ 59134 h 1271634"/>
                <a:gd name="connsiteX8" fmla="*/ 850575 w 985473"/>
                <a:gd name="connsiteY8" fmla="*/ 318105 h 1271634"/>
                <a:gd name="connsiteX9" fmla="*/ 975835 w 985473"/>
                <a:gd name="connsiteY9" fmla="*/ 713946 h 1271634"/>
                <a:gd name="connsiteX10" fmla="*/ 514317 w 985473"/>
                <a:gd name="connsiteY10" fmla="*/ 1271634 h 1271634"/>
                <a:gd name="connsiteX11" fmla="*/ 52799 w 985473"/>
                <a:gd name="connsiteY11" fmla="*/ 713946 h 1271634"/>
                <a:gd name="connsiteX0" fmla="*/ 52799 w 985473"/>
                <a:gd name="connsiteY0" fmla="*/ 714555 h 1272243"/>
                <a:gd name="connsiteX1" fmla="*/ 9199 w 985473"/>
                <a:gd name="connsiteY1" fmla="*/ 545727 h 1272243"/>
                <a:gd name="connsiteX2" fmla="*/ 43633 w 985473"/>
                <a:gd name="connsiteY2" fmla="*/ 364543 h 1272243"/>
                <a:gd name="connsiteX3" fmla="*/ 103958 w 985473"/>
                <a:gd name="connsiteY3" fmla="*/ 183568 h 1272243"/>
                <a:gd name="connsiteX4" fmla="*/ 215876 w 985473"/>
                <a:gd name="connsiteY4" fmla="*/ 288344 h 1272243"/>
                <a:gd name="connsiteX5" fmla="*/ 275408 w 985473"/>
                <a:gd name="connsiteY5" fmla="*/ 2593 h 1272243"/>
                <a:gd name="connsiteX6" fmla="*/ 514317 w 985473"/>
                <a:gd name="connsiteY6" fmla="*/ 156867 h 1272243"/>
                <a:gd name="connsiteX7" fmla="*/ 577828 w 985473"/>
                <a:gd name="connsiteY7" fmla="*/ 59743 h 1272243"/>
                <a:gd name="connsiteX8" fmla="*/ 850575 w 985473"/>
                <a:gd name="connsiteY8" fmla="*/ 318714 h 1272243"/>
                <a:gd name="connsiteX9" fmla="*/ 975835 w 985473"/>
                <a:gd name="connsiteY9" fmla="*/ 714555 h 1272243"/>
                <a:gd name="connsiteX10" fmla="*/ 514317 w 985473"/>
                <a:gd name="connsiteY10" fmla="*/ 1272243 h 1272243"/>
                <a:gd name="connsiteX11" fmla="*/ 52799 w 985473"/>
                <a:gd name="connsiteY11" fmla="*/ 714555 h 1272243"/>
                <a:gd name="connsiteX0" fmla="*/ 52799 w 1011175"/>
                <a:gd name="connsiteY0" fmla="*/ 714555 h 1272243"/>
                <a:gd name="connsiteX1" fmla="*/ 9199 w 1011175"/>
                <a:gd name="connsiteY1" fmla="*/ 545727 h 1272243"/>
                <a:gd name="connsiteX2" fmla="*/ 43633 w 1011175"/>
                <a:gd name="connsiteY2" fmla="*/ 364543 h 1272243"/>
                <a:gd name="connsiteX3" fmla="*/ 103958 w 1011175"/>
                <a:gd name="connsiteY3" fmla="*/ 183568 h 1272243"/>
                <a:gd name="connsiteX4" fmla="*/ 215876 w 1011175"/>
                <a:gd name="connsiteY4" fmla="*/ 288344 h 1272243"/>
                <a:gd name="connsiteX5" fmla="*/ 275408 w 1011175"/>
                <a:gd name="connsiteY5" fmla="*/ 2593 h 1272243"/>
                <a:gd name="connsiteX6" fmla="*/ 514317 w 1011175"/>
                <a:gd name="connsiteY6" fmla="*/ 156867 h 1272243"/>
                <a:gd name="connsiteX7" fmla="*/ 577828 w 1011175"/>
                <a:gd name="connsiteY7" fmla="*/ 59743 h 1272243"/>
                <a:gd name="connsiteX8" fmla="*/ 850575 w 1011175"/>
                <a:gd name="connsiteY8" fmla="*/ 318714 h 1272243"/>
                <a:gd name="connsiteX9" fmla="*/ 979163 w 1011175"/>
                <a:gd name="connsiteY9" fmla="*/ 375864 h 1272243"/>
                <a:gd name="connsiteX10" fmla="*/ 975835 w 1011175"/>
                <a:gd name="connsiteY10" fmla="*/ 714555 h 1272243"/>
                <a:gd name="connsiteX11" fmla="*/ 514317 w 1011175"/>
                <a:gd name="connsiteY11" fmla="*/ 1272243 h 1272243"/>
                <a:gd name="connsiteX12" fmla="*/ 52799 w 1011175"/>
                <a:gd name="connsiteY12" fmla="*/ 714555 h 1272243"/>
                <a:gd name="connsiteX0" fmla="*/ 52799 w 1011175"/>
                <a:gd name="connsiteY0" fmla="*/ 714555 h 1272243"/>
                <a:gd name="connsiteX1" fmla="*/ 9199 w 1011175"/>
                <a:gd name="connsiteY1" fmla="*/ 545727 h 1272243"/>
                <a:gd name="connsiteX2" fmla="*/ 43633 w 1011175"/>
                <a:gd name="connsiteY2" fmla="*/ 364543 h 1272243"/>
                <a:gd name="connsiteX3" fmla="*/ 103958 w 1011175"/>
                <a:gd name="connsiteY3" fmla="*/ 183568 h 1272243"/>
                <a:gd name="connsiteX4" fmla="*/ 215876 w 1011175"/>
                <a:gd name="connsiteY4" fmla="*/ 288344 h 1272243"/>
                <a:gd name="connsiteX5" fmla="*/ 275408 w 1011175"/>
                <a:gd name="connsiteY5" fmla="*/ 2593 h 1272243"/>
                <a:gd name="connsiteX6" fmla="*/ 514317 w 1011175"/>
                <a:gd name="connsiteY6" fmla="*/ 156867 h 1272243"/>
                <a:gd name="connsiteX7" fmla="*/ 577828 w 1011175"/>
                <a:gd name="connsiteY7" fmla="*/ 59743 h 1272243"/>
                <a:gd name="connsiteX8" fmla="*/ 850575 w 1011175"/>
                <a:gd name="connsiteY8" fmla="*/ 318714 h 1272243"/>
                <a:gd name="connsiteX9" fmla="*/ 979163 w 1011175"/>
                <a:gd name="connsiteY9" fmla="*/ 375864 h 1272243"/>
                <a:gd name="connsiteX10" fmla="*/ 975835 w 1011175"/>
                <a:gd name="connsiteY10" fmla="*/ 714555 h 1272243"/>
                <a:gd name="connsiteX11" fmla="*/ 514317 w 1011175"/>
                <a:gd name="connsiteY11" fmla="*/ 1272243 h 1272243"/>
                <a:gd name="connsiteX12" fmla="*/ 52799 w 1011175"/>
                <a:gd name="connsiteY12" fmla="*/ 714555 h 1272243"/>
                <a:gd name="connsiteX0" fmla="*/ 52799 w 1011175"/>
                <a:gd name="connsiteY0" fmla="*/ 713946 h 1271634"/>
                <a:gd name="connsiteX1" fmla="*/ 9199 w 1011175"/>
                <a:gd name="connsiteY1" fmla="*/ 545118 h 1271634"/>
                <a:gd name="connsiteX2" fmla="*/ 43633 w 1011175"/>
                <a:gd name="connsiteY2" fmla="*/ 363934 h 1271634"/>
                <a:gd name="connsiteX3" fmla="*/ 103958 w 1011175"/>
                <a:gd name="connsiteY3" fmla="*/ 182959 h 1271634"/>
                <a:gd name="connsiteX4" fmla="*/ 215876 w 1011175"/>
                <a:gd name="connsiteY4" fmla="*/ 287735 h 1271634"/>
                <a:gd name="connsiteX5" fmla="*/ 275408 w 1011175"/>
                <a:gd name="connsiteY5" fmla="*/ 1984 h 1271634"/>
                <a:gd name="connsiteX6" fmla="*/ 514317 w 1011175"/>
                <a:gd name="connsiteY6" fmla="*/ 156258 h 1271634"/>
                <a:gd name="connsiteX7" fmla="*/ 577828 w 1011175"/>
                <a:gd name="connsiteY7" fmla="*/ 59134 h 1271634"/>
                <a:gd name="connsiteX8" fmla="*/ 874388 w 1011175"/>
                <a:gd name="connsiteY8" fmla="*/ 149037 h 1271634"/>
                <a:gd name="connsiteX9" fmla="*/ 850575 w 1011175"/>
                <a:gd name="connsiteY9" fmla="*/ 318105 h 1271634"/>
                <a:gd name="connsiteX10" fmla="*/ 979163 w 1011175"/>
                <a:gd name="connsiteY10" fmla="*/ 375255 h 1271634"/>
                <a:gd name="connsiteX11" fmla="*/ 975835 w 1011175"/>
                <a:gd name="connsiteY11" fmla="*/ 713946 h 1271634"/>
                <a:gd name="connsiteX12" fmla="*/ 514317 w 1011175"/>
                <a:gd name="connsiteY12" fmla="*/ 1271634 h 1271634"/>
                <a:gd name="connsiteX13" fmla="*/ 52799 w 1011175"/>
                <a:gd name="connsiteY13" fmla="*/ 713946 h 1271634"/>
                <a:gd name="connsiteX0" fmla="*/ 52799 w 1011175"/>
                <a:gd name="connsiteY0" fmla="*/ 713946 h 1271634"/>
                <a:gd name="connsiteX1" fmla="*/ 9199 w 1011175"/>
                <a:gd name="connsiteY1" fmla="*/ 545118 h 1271634"/>
                <a:gd name="connsiteX2" fmla="*/ 43633 w 1011175"/>
                <a:gd name="connsiteY2" fmla="*/ 363934 h 1271634"/>
                <a:gd name="connsiteX3" fmla="*/ 103958 w 1011175"/>
                <a:gd name="connsiteY3" fmla="*/ 182959 h 1271634"/>
                <a:gd name="connsiteX4" fmla="*/ 215876 w 1011175"/>
                <a:gd name="connsiteY4" fmla="*/ 287735 h 1271634"/>
                <a:gd name="connsiteX5" fmla="*/ 275408 w 1011175"/>
                <a:gd name="connsiteY5" fmla="*/ 1984 h 1271634"/>
                <a:gd name="connsiteX6" fmla="*/ 514317 w 1011175"/>
                <a:gd name="connsiteY6" fmla="*/ 156258 h 1271634"/>
                <a:gd name="connsiteX7" fmla="*/ 577828 w 1011175"/>
                <a:gd name="connsiteY7" fmla="*/ 59134 h 1271634"/>
                <a:gd name="connsiteX8" fmla="*/ 874388 w 1011175"/>
                <a:gd name="connsiteY8" fmla="*/ 149037 h 1271634"/>
                <a:gd name="connsiteX9" fmla="*/ 850575 w 1011175"/>
                <a:gd name="connsiteY9" fmla="*/ 318105 h 1271634"/>
                <a:gd name="connsiteX10" fmla="*/ 979163 w 1011175"/>
                <a:gd name="connsiteY10" fmla="*/ 375255 h 1271634"/>
                <a:gd name="connsiteX11" fmla="*/ 975835 w 1011175"/>
                <a:gd name="connsiteY11" fmla="*/ 713946 h 1271634"/>
                <a:gd name="connsiteX12" fmla="*/ 514317 w 1011175"/>
                <a:gd name="connsiteY12" fmla="*/ 1271634 h 1271634"/>
                <a:gd name="connsiteX13" fmla="*/ 52799 w 1011175"/>
                <a:gd name="connsiteY13" fmla="*/ 713946 h 1271634"/>
                <a:gd name="connsiteX0" fmla="*/ 52799 w 1007640"/>
                <a:gd name="connsiteY0" fmla="*/ 713946 h 1271634"/>
                <a:gd name="connsiteX1" fmla="*/ 9199 w 1007640"/>
                <a:gd name="connsiteY1" fmla="*/ 545118 h 1271634"/>
                <a:gd name="connsiteX2" fmla="*/ 43633 w 1007640"/>
                <a:gd name="connsiteY2" fmla="*/ 363934 h 1271634"/>
                <a:gd name="connsiteX3" fmla="*/ 103958 w 1007640"/>
                <a:gd name="connsiteY3" fmla="*/ 182959 h 1271634"/>
                <a:gd name="connsiteX4" fmla="*/ 215876 w 1007640"/>
                <a:gd name="connsiteY4" fmla="*/ 287735 h 1271634"/>
                <a:gd name="connsiteX5" fmla="*/ 275408 w 1007640"/>
                <a:gd name="connsiteY5" fmla="*/ 1984 h 1271634"/>
                <a:gd name="connsiteX6" fmla="*/ 514317 w 1007640"/>
                <a:gd name="connsiteY6" fmla="*/ 156258 h 1271634"/>
                <a:gd name="connsiteX7" fmla="*/ 577828 w 1007640"/>
                <a:gd name="connsiteY7" fmla="*/ 59134 h 1271634"/>
                <a:gd name="connsiteX8" fmla="*/ 874388 w 1007640"/>
                <a:gd name="connsiteY8" fmla="*/ 149037 h 1271634"/>
                <a:gd name="connsiteX9" fmla="*/ 850575 w 1007640"/>
                <a:gd name="connsiteY9" fmla="*/ 318105 h 1271634"/>
                <a:gd name="connsiteX10" fmla="*/ 979163 w 1007640"/>
                <a:gd name="connsiteY10" fmla="*/ 375255 h 1271634"/>
                <a:gd name="connsiteX11" fmla="*/ 955350 w 1007640"/>
                <a:gd name="connsiteY11" fmla="*/ 510986 h 1271634"/>
                <a:gd name="connsiteX12" fmla="*/ 975835 w 1007640"/>
                <a:gd name="connsiteY12" fmla="*/ 713946 h 1271634"/>
                <a:gd name="connsiteX13" fmla="*/ 514317 w 1007640"/>
                <a:gd name="connsiteY13" fmla="*/ 1271634 h 1271634"/>
                <a:gd name="connsiteX14" fmla="*/ 52799 w 1007640"/>
                <a:gd name="connsiteY14" fmla="*/ 713946 h 1271634"/>
                <a:gd name="connsiteX0" fmla="*/ 52799 w 1051817"/>
                <a:gd name="connsiteY0" fmla="*/ 713946 h 1271634"/>
                <a:gd name="connsiteX1" fmla="*/ 9199 w 1051817"/>
                <a:gd name="connsiteY1" fmla="*/ 545118 h 1271634"/>
                <a:gd name="connsiteX2" fmla="*/ 43633 w 1051817"/>
                <a:gd name="connsiteY2" fmla="*/ 363934 h 1271634"/>
                <a:gd name="connsiteX3" fmla="*/ 103958 w 1051817"/>
                <a:gd name="connsiteY3" fmla="*/ 182959 h 1271634"/>
                <a:gd name="connsiteX4" fmla="*/ 215876 w 1051817"/>
                <a:gd name="connsiteY4" fmla="*/ 287735 h 1271634"/>
                <a:gd name="connsiteX5" fmla="*/ 275408 w 1051817"/>
                <a:gd name="connsiteY5" fmla="*/ 1984 h 1271634"/>
                <a:gd name="connsiteX6" fmla="*/ 514317 w 1051817"/>
                <a:gd name="connsiteY6" fmla="*/ 156258 h 1271634"/>
                <a:gd name="connsiteX7" fmla="*/ 577828 w 1051817"/>
                <a:gd name="connsiteY7" fmla="*/ 59134 h 1271634"/>
                <a:gd name="connsiteX8" fmla="*/ 874388 w 1051817"/>
                <a:gd name="connsiteY8" fmla="*/ 149037 h 1271634"/>
                <a:gd name="connsiteX9" fmla="*/ 850575 w 1051817"/>
                <a:gd name="connsiteY9" fmla="*/ 318105 h 1271634"/>
                <a:gd name="connsiteX10" fmla="*/ 979163 w 1051817"/>
                <a:gd name="connsiteY10" fmla="*/ 375255 h 1271634"/>
                <a:gd name="connsiteX11" fmla="*/ 955350 w 1051817"/>
                <a:gd name="connsiteY11" fmla="*/ 510986 h 1271634"/>
                <a:gd name="connsiteX12" fmla="*/ 975835 w 1051817"/>
                <a:gd name="connsiteY12" fmla="*/ 713946 h 1271634"/>
                <a:gd name="connsiteX13" fmla="*/ 514317 w 1051817"/>
                <a:gd name="connsiteY13" fmla="*/ 1271634 h 1271634"/>
                <a:gd name="connsiteX14" fmla="*/ 52799 w 1051817"/>
                <a:gd name="connsiteY14" fmla="*/ 713946 h 1271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51817" h="1271634">
                  <a:moveTo>
                    <a:pt x="52799" y="713946"/>
                  </a:moveTo>
                  <a:cubicBezTo>
                    <a:pt x="-31387" y="592860"/>
                    <a:pt x="10727" y="605834"/>
                    <a:pt x="9199" y="545118"/>
                  </a:cubicBezTo>
                  <a:cubicBezTo>
                    <a:pt x="29103" y="427251"/>
                    <a:pt x="26914" y="424691"/>
                    <a:pt x="43633" y="363934"/>
                  </a:cubicBezTo>
                  <a:cubicBezTo>
                    <a:pt x="83116" y="223049"/>
                    <a:pt x="59905" y="189309"/>
                    <a:pt x="103958" y="182959"/>
                  </a:cubicBezTo>
                  <a:cubicBezTo>
                    <a:pt x="148011" y="176609"/>
                    <a:pt x="186904" y="295673"/>
                    <a:pt x="215876" y="287735"/>
                  </a:cubicBezTo>
                  <a:cubicBezTo>
                    <a:pt x="244848" y="279798"/>
                    <a:pt x="225668" y="23897"/>
                    <a:pt x="275408" y="1984"/>
                  </a:cubicBezTo>
                  <a:cubicBezTo>
                    <a:pt x="325148" y="-19929"/>
                    <a:pt x="463914" y="146733"/>
                    <a:pt x="514317" y="156258"/>
                  </a:cubicBezTo>
                  <a:cubicBezTo>
                    <a:pt x="564720" y="165783"/>
                    <a:pt x="525357" y="54781"/>
                    <a:pt x="577828" y="59134"/>
                  </a:cubicBezTo>
                  <a:cubicBezTo>
                    <a:pt x="630299" y="63487"/>
                    <a:pt x="597949" y="322569"/>
                    <a:pt x="874388" y="149037"/>
                  </a:cubicBezTo>
                  <a:cubicBezTo>
                    <a:pt x="919846" y="192199"/>
                    <a:pt x="825572" y="285958"/>
                    <a:pt x="850575" y="318105"/>
                  </a:cubicBezTo>
                  <a:cubicBezTo>
                    <a:pt x="905161" y="375157"/>
                    <a:pt x="924949" y="168787"/>
                    <a:pt x="979163" y="375255"/>
                  </a:cubicBezTo>
                  <a:cubicBezTo>
                    <a:pt x="1005357" y="407005"/>
                    <a:pt x="955905" y="454538"/>
                    <a:pt x="955350" y="510986"/>
                  </a:cubicBezTo>
                  <a:cubicBezTo>
                    <a:pt x="1102433" y="360265"/>
                    <a:pt x="1058072" y="586774"/>
                    <a:pt x="975835" y="713946"/>
                  </a:cubicBezTo>
                  <a:cubicBezTo>
                    <a:pt x="965250" y="890232"/>
                    <a:pt x="769206" y="1271634"/>
                    <a:pt x="514317" y="1271634"/>
                  </a:cubicBezTo>
                  <a:cubicBezTo>
                    <a:pt x="259428" y="1271634"/>
                    <a:pt x="136985" y="835032"/>
                    <a:pt x="52799" y="713946"/>
                  </a:cubicBezTo>
                  <a:close/>
                </a:path>
              </a:pathLst>
            </a:custGeom>
            <a:solidFill>
              <a:srgbClr val="5F2E2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Round Same Side Corner Rectangle 43"/>
          <p:cNvSpPr/>
          <p:nvPr/>
        </p:nvSpPr>
        <p:spPr>
          <a:xfrm>
            <a:off x="5204804" y="3514009"/>
            <a:ext cx="1525681" cy="2074245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5F2E23"/>
          </a:solidFill>
          <a:ln w="76200" cap="rnd">
            <a:solidFill>
              <a:srgbClr val="5F2E2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4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490927" y="2772880"/>
            <a:ext cx="2208977" cy="3464592"/>
            <a:chOff x="3129065" y="1324894"/>
            <a:chExt cx="2208977" cy="3464592"/>
          </a:xfrm>
        </p:grpSpPr>
        <p:grpSp>
          <p:nvGrpSpPr>
            <p:cNvPr id="45" name="Group 44"/>
            <p:cNvGrpSpPr/>
            <p:nvPr/>
          </p:nvGrpSpPr>
          <p:grpSpPr>
            <a:xfrm>
              <a:off x="3610098" y="1324894"/>
              <a:ext cx="1246910" cy="3464592"/>
              <a:chOff x="3610099" y="1324894"/>
              <a:chExt cx="1246910" cy="3464592"/>
            </a:xfrm>
          </p:grpSpPr>
          <p:sp>
            <p:nvSpPr>
              <p:cNvPr id="13" name="Round Same Side Corner Rectangle 12"/>
              <p:cNvSpPr/>
              <p:nvPr/>
            </p:nvSpPr>
            <p:spPr>
              <a:xfrm>
                <a:off x="3610099" y="2715241"/>
                <a:ext cx="1246910" cy="2074245"/>
              </a:xfrm>
              <a:prstGeom prst="round2SameRect">
                <a:avLst>
                  <a:gd name="adj1" fmla="val 50000"/>
                  <a:gd name="adj2" fmla="val 9941"/>
                </a:avLst>
              </a:prstGeom>
              <a:solidFill>
                <a:srgbClr val="F1E2A0"/>
              </a:solidFill>
              <a:ln w="76200" cap="rnd">
                <a:solidFill>
                  <a:srgbClr val="F1E2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4" name="Group 43"/>
              <p:cNvGrpSpPr/>
              <p:nvPr/>
            </p:nvGrpSpPr>
            <p:grpSpPr>
              <a:xfrm>
                <a:off x="3712831" y="1324894"/>
                <a:ext cx="1051817" cy="1518680"/>
                <a:chOff x="3712831" y="1324894"/>
                <a:chExt cx="1051817" cy="1518680"/>
              </a:xfrm>
            </p:grpSpPr>
            <p:sp>
              <p:nvSpPr>
                <p:cNvPr id="14" name="Oval 13"/>
                <p:cNvSpPr/>
                <p:nvPr/>
              </p:nvSpPr>
              <p:spPr>
                <a:xfrm>
                  <a:off x="3777222" y="1728199"/>
                  <a:ext cx="923036" cy="1115375"/>
                </a:xfrm>
                <a:prstGeom prst="ellipse">
                  <a:avLst/>
                </a:prstGeom>
                <a:solidFill>
                  <a:srgbClr val="F1E2A0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Oval 61"/>
                <p:cNvSpPr/>
                <p:nvPr/>
              </p:nvSpPr>
              <p:spPr>
                <a:xfrm>
                  <a:off x="3712831" y="1324894"/>
                  <a:ext cx="1051817" cy="1271634"/>
                </a:xfrm>
                <a:custGeom>
                  <a:avLst/>
                  <a:gdLst>
                    <a:gd name="connsiteX0" fmla="*/ 0 w 923036"/>
                    <a:gd name="connsiteY0" fmla="*/ 557688 h 1115375"/>
                    <a:gd name="connsiteX1" fmla="*/ 461518 w 923036"/>
                    <a:gd name="connsiteY1" fmla="*/ 0 h 1115375"/>
                    <a:gd name="connsiteX2" fmla="*/ 923036 w 923036"/>
                    <a:gd name="connsiteY2" fmla="*/ 557688 h 1115375"/>
                    <a:gd name="connsiteX3" fmla="*/ 461518 w 923036"/>
                    <a:gd name="connsiteY3" fmla="*/ 1115376 h 1115375"/>
                    <a:gd name="connsiteX4" fmla="*/ 0 w 923036"/>
                    <a:gd name="connsiteY4" fmla="*/ 557688 h 1115375"/>
                    <a:gd name="connsiteX0" fmla="*/ 10679 w 933715"/>
                    <a:gd name="connsiteY0" fmla="*/ 580454 h 1138142"/>
                    <a:gd name="connsiteX1" fmla="*/ 173756 w 933715"/>
                    <a:gd name="connsiteY1" fmla="*/ 154243 h 1138142"/>
                    <a:gd name="connsiteX2" fmla="*/ 472197 w 933715"/>
                    <a:gd name="connsiteY2" fmla="*/ 22766 h 1138142"/>
                    <a:gd name="connsiteX3" fmla="*/ 933715 w 933715"/>
                    <a:gd name="connsiteY3" fmla="*/ 580454 h 1138142"/>
                    <a:gd name="connsiteX4" fmla="*/ 472197 w 933715"/>
                    <a:gd name="connsiteY4" fmla="*/ 1138142 h 1138142"/>
                    <a:gd name="connsiteX5" fmla="*/ 10679 w 933715"/>
                    <a:gd name="connsiteY5" fmla="*/ 580454 h 1138142"/>
                    <a:gd name="connsiteX0" fmla="*/ 10679 w 933715"/>
                    <a:gd name="connsiteY0" fmla="*/ 593820 h 1151508"/>
                    <a:gd name="connsiteX1" fmla="*/ 173756 w 933715"/>
                    <a:gd name="connsiteY1" fmla="*/ 167609 h 1151508"/>
                    <a:gd name="connsiteX2" fmla="*/ 472197 w 933715"/>
                    <a:gd name="connsiteY2" fmla="*/ 36132 h 1151508"/>
                    <a:gd name="connsiteX3" fmla="*/ 933715 w 933715"/>
                    <a:gd name="connsiteY3" fmla="*/ 593820 h 1151508"/>
                    <a:gd name="connsiteX4" fmla="*/ 472197 w 933715"/>
                    <a:gd name="connsiteY4" fmla="*/ 1151508 h 1151508"/>
                    <a:gd name="connsiteX5" fmla="*/ 10679 w 933715"/>
                    <a:gd name="connsiteY5" fmla="*/ 593820 h 1151508"/>
                    <a:gd name="connsiteX0" fmla="*/ 28141 w 951177"/>
                    <a:gd name="connsiteY0" fmla="*/ 593820 h 1151508"/>
                    <a:gd name="connsiteX1" fmla="*/ 191218 w 951177"/>
                    <a:gd name="connsiteY1" fmla="*/ 167609 h 1151508"/>
                    <a:gd name="connsiteX2" fmla="*/ 489659 w 951177"/>
                    <a:gd name="connsiteY2" fmla="*/ 36132 h 1151508"/>
                    <a:gd name="connsiteX3" fmla="*/ 951177 w 951177"/>
                    <a:gd name="connsiteY3" fmla="*/ 593820 h 1151508"/>
                    <a:gd name="connsiteX4" fmla="*/ 489659 w 951177"/>
                    <a:gd name="connsiteY4" fmla="*/ 1151508 h 1151508"/>
                    <a:gd name="connsiteX5" fmla="*/ 28141 w 951177"/>
                    <a:gd name="connsiteY5" fmla="*/ 593820 h 1151508"/>
                    <a:gd name="connsiteX0" fmla="*/ 110233 w 1033269"/>
                    <a:gd name="connsiteY0" fmla="*/ 593820 h 1151508"/>
                    <a:gd name="connsiteX1" fmla="*/ 8992 w 1033269"/>
                    <a:gd name="connsiteY1" fmla="*/ 205708 h 1151508"/>
                    <a:gd name="connsiteX2" fmla="*/ 273310 w 1033269"/>
                    <a:gd name="connsiteY2" fmla="*/ 167609 h 1151508"/>
                    <a:gd name="connsiteX3" fmla="*/ 571751 w 1033269"/>
                    <a:gd name="connsiteY3" fmla="*/ 36132 h 1151508"/>
                    <a:gd name="connsiteX4" fmla="*/ 1033269 w 1033269"/>
                    <a:gd name="connsiteY4" fmla="*/ 593820 h 1151508"/>
                    <a:gd name="connsiteX5" fmla="*/ 571751 w 1033269"/>
                    <a:gd name="connsiteY5" fmla="*/ 1151508 h 1151508"/>
                    <a:gd name="connsiteX6" fmla="*/ 110233 w 1033269"/>
                    <a:gd name="connsiteY6" fmla="*/ 593820 h 1151508"/>
                    <a:gd name="connsiteX0" fmla="*/ 110233 w 1033269"/>
                    <a:gd name="connsiteY0" fmla="*/ 593820 h 1151508"/>
                    <a:gd name="connsiteX1" fmla="*/ 8992 w 1033269"/>
                    <a:gd name="connsiteY1" fmla="*/ 205708 h 1151508"/>
                    <a:gd name="connsiteX2" fmla="*/ 161392 w 1033269"/>
                    <a:gd name="connsiteY2" fmla="*/ 62833 h 1151508"/>
                    <a:gd name="connsiteX3" fmla="*/ 273310 w 1033269"/>
                    <a:gd name="connsiteY3" fmla="*/ 167609 h 1151508"/>
                    <a:gd name="connsiteX4" fmla="*/ 571751 w 1033269"/>
                    <a:gd name="connsiteY4" fmla="*/ 36132 h 1151508"/>
                    <a:gd name="connsiteX5" fmla="*/ 1033269 w 1033269"/>
                    <a:gd name="connsiteY5" fmla="*/ 593820 h 1151508"/>
                    <a:gd name="connsiteX6" fmla="*/ 571751 w 1033269"/>
                    <a:gd name="connsiteY6" fmla="*/ 1151508 h 1151508"/>
                    <a:gd name="connsiteX7" fmla="*/ 110233 w 1033269"/>
                    <a:gd name="connsiteY7" fmla="*/ 593820 h 1151508"/>
                    <a:gd name="connsiteX0" fmla="*/ 110233 w 1033269"/>
                    <a:gd name="connsiteY0" fmla="*/ 716544 h 1274232"/>
                    <a:gd name="connsiteX1" fmla="*/ 8992 w 1033269"/>
                    <a:gd name="connsiteY1" fmla="*/ 328432 h 1274232"/>
                    <a:gd name="connsiteX2" fmla="*/ 161392 w 1033269"/>
                    <a:gd name="connsiteY2" fmla="*/ 185557 h 1274232"/>
                    <a:gd name="connsiteX3" fmla="*/ 273310 w 1033269"/>
                    <a:gd name="connsiteY3" fmla="*/ 290333 h 1274232"/>
                    <a:gd name="connsiteX4" fmla="*/ 332842 w 1033269"/>
                    <a:gd name="connsiteY4" fmla="*/ 4582 h 1274232"/>
                    <a:gd name="connsiteX5" fmla="*/ 571751 w 1033269"/>
                    <a:gd name="connsiteY5" fmla="*/ 158856 h 1274232"/>
                    <a:gd name="connsiteX6" fmla="*/ 1033269 w 1033269"/>
                    <a:gd name="connsiteY6" fmla="*/ 716544 h 1274232"/>
                    <a:gd name="connsiteX7" fmla="*/ 571751 w 1033269"/>
                    <a:gd name="connsiteY7" fmla="*/ 1274232 h 1274232"/>
                    <a:gd name="connsiteX8" fmla="*/ 110233 w 1033269"/>
                    <a:gd name="connsiteY8" fmla="*/ 716544 h 1274232"/>
                    <a:gd name="connsiteX0" fmla="*/ 110233 w 1033552"/>
                    <a:gd name="connsiteY0" fmla="*/ 714101 h 1271789"/>
                    <a:gd name="connsiteX1" fmla="*/ 8992 w 1033552"/>
                    <a:gd name="connsiteY1" fmla="*/ 325989 h 1271789"/>
                    <a:gd name="connsiteX2" fmla="*/ 161392 w 1033552"/>
                    <a:gd name="connsiteY2" fmla="*/ 183114 h 1271789"/>
                    <a:gd name="connsiteX3" fmla="*/ 273310 w 1033552"/>
                    <a:gd name="connsiteY3" fmla="*/ 287890 h 1271789"/>
                    <a:gd name="connsiteX4" fmla="*/ 332842 w 1033552"/>
                    <a:gd name="connsiteY4" fmla="*/ 2139 h 1271789"/>
                    <a:gd name="connsiteX5" fmla="*/ 571751 w 1033552"/>
                    <a:gd name="connsiteY5" fmla="*/ 156413 h 1271789"/>
                    <a:gd name="connsiteX6" fmla="*/ 678124 w 1033552"/>
                    <a:gd name="connsiteY6" fmla="*/ 140252 h 1271789"/>
                    <a:gd name="connsiteX7" fmla="*/ 1033269 w 1033552"/>
                    <a:gd name="connsiteY7" fmla="*/ 714101 h 1271789"/>
                    <a:gd name="connsiteX8" fmla="*/ 571751 w 1033552"/>
                    <a:gd name="connsiteY8" fmla="*/ 1271789 h 1271789"/>
                    <a:gd name="connsiteX9" fmla="*/ 110233 w 1033552"/>
                    <a:gd name="connsiteY9" fmla="*/ 714101 h 1271789"/>
                    <a:gd name="connsiteX0" fmla="*/ 110233 w 1033269"/>
                    <a:gd name="connsiteY0" fmla="*/ 714101 h 1271789"/>
                    <a:gd name="connsiteX1" fmla="*/ 8992 w 1033269"/>
                    <a:gd name="connsiteY1" fmla="*/ 325989 h 1271789"/>
                    <a:gd name="connsiteX2" fmla="*/ 161392 w 1033269"/>
                    <a:gd name="connsiteY2" fmla="*/ 183114 h 1271789"/>
                    <a:gd name="connsiteX3" fmla="*/ 273310 w 1033269"/>
                    <a:gd name="connsiteY3" fmla="*/ 287890 h 1271789"/>
                    <a:gd name="connsiteX4" fmla="*/ 332842 w 1033269"/>
                    <a:gd name="connsiteY4" fmla="*/ 2139 h 1271789"/>
                    <a:gd name="connsiteX5" fmla="*/ 571751 w 1033269"/>
                    <a:gd name="connsiteY5" fmla="*/ 156413 h 1271789"/>
                    <a:gd name="connsiteX6" fmla="*/ 678124 w 1033269"/>
                    <a:gd name="connsiteY6" fmla="*/ 140252 h 1271789"/>
                    <a:gd name="connsiteX7" fmla="*/ 1033269 w 1033269"/>
                    <a:gd name="connsiteY7" fmla="*/ 714101 h 1271789"/>
                    <a:gd name="connsiteX8" fmla="*/ 571751 w 1033269"/>
                    <a:gd name="connsiteY8" fmla="*/ 1271789 h 1271789"/>
                    <a:gd name="connsiteX9" fmla="*/ 110233 w 1033269"/>
                    <a:gd name="connsiteY9" fmla="*/ 714101 h 1271789"/>
                    <a:gd name="connsiteX0" fmla="*/ 110233 w 1033269"/>
                    <a:gd name="connsiteY0" fmla="*/ 714101 h 1271789"/>
                    <a:gd name="connsiteX1" fmla="*/ 8992 w 1033269"/>
                    <a:gd name="connsiteY1" fmla="*/ 325989 h 1271789"/>
                    <a:gd name="connsiteX2" fmla="*/ 161392 w 1033269"/>
                    <a:gd name="connsiteY2" fmla="*/ 183114 h 1271789"/>
                    <a:gd name="connsiteX3" fmla="*/ 273310 w 1033269"/>
                    <a:gd name="connsiteY3" fmla="*/ 287890 h 1271789"/>
                    <a:gd name="connsiteX4" fmla="*/ 332842 w 1033269"/>
                    <a:gd name="connsiteY4" fmla="*/ 2139 h 1271789"/>
                    <a:gd name="connsiteX5" fmla="*/ 571751 w 1033269"/>
                    <a:gd name="connsiteY5" fmla="*/ 156413 h 1271789"/>
                    <a:gd name="connsiteX6" fmla="*/ 678124 w 1033269"/>
                    <a:gd name="connsiteY6" fmla="*/ 140252 h 1271789"/>
                    <a:gd name="connsiteX7" fmla="*/ 1033269 w 1033269"/>
                    <a:gd name="connsiteY7" fmla="*/ 714101 h 1271789"/>
                    <a:gd name="connsiteX8" fmla="*/ 571751 w 1033269"/>
                    <a:gd name="connsiteY8" fmla="*/ 1271789 h 1271789"/>
                    <a:gd name="connsiteX9" fmla="*/ 110233 w 1033269"/>
                    <a:gd name="connsiteY9" fmla="*/ 714101 h 1271789"/>
                    <a:gd name="connsiteX0" fmla="*/ 45100 w 968136"/>
                    <a:gd name="connsiteY0" fmla="*/ 714101 h 1271789"/>
                    <a:gd name="connsiteX1" fmla="*/ 35934 w 968136"/>
                    <a:gd name="connsiteY1" fmla="*/ 364089 h 1271789"/>
                    <a:gd name="connsiteX2" fmla="*/ 96259 w 968136"/>
                    <a:gd name="connsiteY2" fmla="*/ 183114 h 1271789"/>
                    <a:gd name="connsiteX3" fmla="*/ 208177 w 968136"/>
                    <a:gd name="connsiteY3" fmla="*/ 287890 h 1271789"/>
                    <a:gd name="connsiteX4" fmla="*/ 267709 w 968136"/>
                    <a:gd name="connsiteY4" fmla="*/ 2139 h 1271789"/>
                    <a:gd name="connsiteX5" fmla="*/ 506618 w 968136"/>
                    <a:gd name="connsiteY5" fmla="*/ 156413 h 1271789"/>
                    <a:gd name="connsiteX6" fmla="*/ 612991 w 968136"/>
                    <a:gd name="connsiteY6" fmla="*/ 140252 h 1271789"/>
                    <a:gd name="connsiteX7" fmla="*/ 968136 w 968136"/>
                    <a:gd name="connsiteY7" fmla="*/ 714101 h 1271789"/>
                    <a:gd name="connsiteX8" fmla="*/ 506618 w 968136"/>
                    <a:gd name="connsiteY8" fmla="*/ 1271789 h 1271789"/>
                    <a:gd name="connsiteX9" fmla="*/ 45100 w 968136"/>
                    <a:gd name="connsiteY9" fmla="*/ 714101 h 1271789"/>
                    <a:gd name="connsiteX0" fmla="*/ 45100 w 968136"/>
                    <a:gd name="connsiteY0" fmla="*/ 714101 h 1271789"/>
                    <a:gd name="connsiteX1" fmla="*/ 35934 w 968136"/>
                    <a:gd name="connsiteY1" fmla="*/ 364089 h 1271789"/>
                    <a:gd name="connsiteX2" fmla="*/ 96259 w 968136"/>
                    <a:gd name="connsiteY2" fmla="*/ 183114 h 1271789"/>
                    <a:gd name="connsiteX3" fmla="*/ 208177 w 968136"/>
                    <a:gd name="connsiteY3" fmla="*/ 287890 h 1271789"/>
                    <a:gd name="connsiteX4" fmla="*/ 267709 w 968136"/>
                    <a:gd name="connsiteY4" fmla="*/ 2139 h 1271789"/>
                    <a:gd name="connsiteX5" fmla="*/ 506618 w 968136"/>
                    <a:gd name="connsiteY5" fmla="*/ 156413 h 1271789"/>
                    <a:gd name="connsiteX6" fmla="*/ 612991 w 968136"/>
                    <a:gd name="connsiteY6" fmla="*/ 140252 h 1271789"/>
                    <a:gd name="connsiteX7" fmla="*/ 968136 w 968136"/>
                    <a:gd name="connsiteY7" fmla="*/ 714101 h 1271789"/>
                    <a:gd name="connsiteX8" fmla="*/ 506618 w 968136"/>
                    <a:gd name="connsiteY8" fmla="*/ 1271789 h 1271789"/>
                    <a:gd name="connsiteX9" fmla="*/ 45100 w 968136"/>
                    <a:gd name="connsiteY9" fmla="*/ 714101 h 1271789"/>
                    <a:gd name="connsiteX0" fmla="*/ 48926 w 971962"/>
                    <a:gd name="connsiteY0" fmla="*/ 714101 h 1271789"/>
                    <a:gd name="connsiteX1" fmla="*/ 12470 w 971962"/>
                    <a:gd name="connsiteY1" fmla="*/ 547654 h 1271789"/>
                    <a:gd name="connsiteX2" fmla="*/ 39760 w 971962"/>
                    <a:gd name="connsiteY2" fmla="*/ 364089 h 1271789"/>
                    <a:gd name="connsiteX3" fmla="*/ 100085 w 971962"/>
                    <a:gd name="connsiteY3" fmla="*/ 183114 h 1271789"/>
                    <a:gd name="connsiteX4" fmla="*/ 212003 w 971962"/>
                    <a:gd name="connsiteY4" fmla="*/ 287890 h 1271789"/>
                    <a:gd name="connsiteX5" fmla="*/ 271535 w 971962"/>
                    <a:gd name="connsiteY5" fmla="*/ 2139 h 1271789"/>
                    <a:gd name="connsiteX6" fmla="*/ 510444 w 971962"/>
                    <a:gd name="connsiteY6" fmla="*/ 156413 h 1271789"/>
                    <a:gd name="connsiteX7" fmla="*/ 616817 w 971962"/>
                    <a:gd name="connsiteY7" fmla="*/ 140252 h 1271789"/>
                    <a:gd name="connsiteX8" fmla="*/ 971962 w 971962"/>
                    <a:gd name="connsiteY8" fmla="*/ 714101 h 1271789"/>
                    <a:gd name="connsiteX9" fmla="*/ 510444 w 971962"/>
                    <a:gd name="connsiteY9" fmla="*/ 1271789 h 1271789"/>
                    <a:gd name="connsiteX10" fmla="*/ 48926 w 971962"/>
                    <a:gd name="connsiteY10" fmla="*/ 714101 h 1271789"/>
                    <a:gd name="connsiteX0" fmla="*/ 52799 w 975835"/>
                    <a:gd name="connsiteY0" fmla="*/ 714101 h 1271789"/>
                    <a:gd name="connsiteX1" fmla="*/ 9199 w 975835"/>
                    <a:gd name="connsiteY1" fmla="*/ 545273 h 1271789"/>
                    <a:gd name="connsiteX2" fmla="*/ 43633 w 975835"/>
                    <a:gd name="connsiteY2" fmla="*/ 364089 h 1271789"/>
                    <a:gd name="connsiteX3" fmla="*/ 103958 w 975835"/>
                    <a:gd name="connsiteY3" fmla="*/ 183114 h 1271789"/>
                    <a:gd name="connsiteX4" fmla="*/ 215876 w 975835"/>
                    <a:gd name="connsiteY4" fmla="*/ 287890 h 1271789"/>
                    <a:gd name="connsiteX5" fmla="*/ 275408 w 975835"/>
                    <a:gd name="connsiteY5" fmla="*/ 2139 h 1271789"/>
                    <a:gd name="connsiteX6" fmla="*/ 514317 w 975835"/>
                    <a:gd name="connsiteY6" fmla="*/ 156413 h 1271789"/>
                    <a:gd name="connsiteX7" fmla="*/ 620690 w 975835"/>
                    <a:gd name="connsiteY7" fmla="*/ 140252 h 1271789"/>
                    <a:gd name="connsiteX8" fmla="*/ 975835 w 975835"/>
                    <a:gd name="connsiteY8" fmla="*/ 714101 h 1271789"/>
                    <a:gd name="connsiteX9" fmla="*/ 514317 w 975835"/>
                    <a:gd name="connsiteY9" fmla="*/ 1271789 h 1271789"/>
                    <a:gd name="connsiteX10" fmla="*/ 52799 w 975835"/>
                    <a:gd name="connsiteY10" fmla="*/ 714101 h 1271789"/>
                    <a:gd name="connsiteX0" fmla="*/ 52799 w 975835"/>
                    <a:gd name="connsiteY0" fmla="*/ 714101 h 1271789"/>
                    <a:gd name="connsiteX1" fmla="*/ 9199 w 975835"/>
                    <a:gd name="connsiteY1" fmla="*/ 545273 h 1271789"/>
                    <a:gd name="connsiteX2" fmla="*/ 43633 w 975835"/>
                    <a:gd name="connsiteY2" fmla="*/ 364089 h 1271789"/>
                    <a:gd name="connsiteX3" fmla="*/ 103958 w 975835"/>
                    <a:gd name="connsiteY3" fmla="*/ 183114 h 1271789"/>
                    <a:gd name="connsiteX4" fmla="*/ 215876 w 975835"/>
                    <a:gd name="connsiteY4" fmla="*/ 287890 h 1271789"/>
                    <a:gd name="connsiteX5" fmla="*/ 275408 w 975835"/>
                    <a:gd name="connsiteY5" fmla="*/ 2139 h 1271789"/>
                    <a:gd name="connsiteX6" fmla="*/ 514317 w 975835"/>
                    <a:gd name="connsiteY6" fmla="*/ 156413 h 1271789"/>
                    <a:gd name="connsiteX7" fmla="*/ 620690 w 975835"/>
                    <a:gd name="connsiteY7" fmla="*/ 140252 h 1271789"/>
                    <a:gd name="connsiteX8" fmla="*/ 975835 w 975835"/>
                    <a:gd name="connsiteY8" fmla="*/ 714101 h 1271789"/>
                    <a:gd name="connsiteX9" fmla="*/ 514317 w 975835"/>
                    <a:gd name="connsiteY9" fmla="*/ 1271789 h 1271789"/>
                    <a:gd name="connsiteX10" fmla="*/ 52799 w 975835"/>
                    <a:gd name="connsiteY10" fmla="*/ 714101 h 1271789"/>
                    <a:gd name="connsiteX0" fmla="*/ 52799 w 975835"/>
                    <a:gd name="connsiteY0" fmla="*/ 714101 h 1271789"/>
                    <a:gd name="connsiteX1" fmla="*/ 9199 w 975835"/>
                    <a:gd name="connsiteY1" fmla="*/ 545273 h 1271789"/>
                    <a:gd name="connsiteX2" fmla="*/ 43633 w 975835"/>
                    <a:gd name="connsiteY2" fmla="*/ 364089 h 1271789"/>
                    <a:gd name="connsiteX3" fmla="*/ 103958 w 975835"/>
                    <a:gd name="connsiteY3" fmla="*/ 183114 h 1271789"/>
                    <a:gd name="connsiteX4" fmla="*/ 215876 w 975835"/>
                    <a:gd name="connsiteY4" fmla="*/ 287890 h 1271789"/>
                    <a:gd name="connsiteX5" fmla="*/ 275408 w 975835"/>
                    <a:gd name="connsiteY5" fmla="*/ 2139 h 1271789"/>
                    <a:gd name="connsiteX6" fmla="*/ 514317 w 975835"/>
                    <a:gd name="connsiteY6" fmla="*/ 156413 h 1271789"/>
                    <a:gd name="connsiteX7" fmla="*/ 620690 w 975835"/>
                    <a:gd name="connsiteY7" fmla="*/ 140252 h 1271789"/>
                    <a:gd name="connsiteX8" fmla="*/ 975835 w 975835"/>
                    <a:gd name="connsiteY8" fmla="*/ 714101 h 1271789"/>
                    <a:gd name="connsiteX9" fmla="*/ 514317 w 975835"/>
                    <a:gd name="connsiteY9" fmla="*/ 1271789 h 1271789"/>
                    <a:gd name="connsiteX10" fmla="*/ 52799 w 975835"/>
                    <a:gd name="connsiteY10" fmla="*/ 714101 h 1271789"/>
                    <a:gd name="connsiteX0" fmla="*/ 52799 w 985473"/>
                    <a:gd name="connsiteY0" fmla="*/ 714101 h 1271789"/>
                    <a:gd name="connsiteX1" fmla="*/ 9199 w 985473"/>
                    <a:gd name="connsiteY1" fmla="*/ 545273 h 1271789"/>
                    <a:gd name="connsiteX2" fmla="*/ 43633 w 985473"/>
                    <a:gd name="connsiteY2" fmla="*/ 364089 h 1271789"/>
                    <a:gd name="connsiteX3" fmla="*/ 103958 w 985473"/>
                    <a:gd name="connsiteY3" fmla="*/ 183114 h 1271789"/>
                    <a:gd name="connsiteX4" fmla="*/ 215876 w 985473"/>
                    <a:gd name="connsiteY4" fmla="*/ 287890 h 1271789"/>
                    <a:gd name="connsiteX5" fmla="*/ 275408 w 985473"/>
                    <a:gd name="connsiteY5" fmla="*/ 2139 h 1271789"/>
                    <a:gd name="connsiteX6" fmla="*/ 514317 w 985473"/>
                    <a:gd name="connsiteY6" fmla="*/ 156413 h 1271789"/>
                    <a:gd name="connsiteX7" fmla="*/ 620690 w 985473"/>
                    <a:gd name="connsiteY7" fmla="*/ 140252 h 1271789"/>
                    <a:gd name="connsiteX8" fmla="*/ 850575 w 985473"/>
                    <a:gd name="connsiteY8" fmla="*/ 318260 h 1271789"/>
                    <a:gd name="connsiteX9" fmla="*/ 975835 w 985473"/>
                    <a:gd name="connsiteY9" fmla="*/ 714101 h 1271789"/>
                    <a:gd name="connsiteX10" fmla="*/ 514317 w 985473"/>
                    <a:gd name="connsiteY10" fmla="*/ 1271789 h 1271789"/>
                    <a:gd name="connsiteX11" fmla="*/ 52799 w 985473"/>
                    <a:gd name="connsiteY11" fmla="*/ 714101 h 1271789"/>
                    <a:gd name="connsiteX0" fmla="*/ 52799 w 985473"/>
                    <a:gd name="connsiteY0" fmla="*/ 714101 h 1271789"/>
                    <a:gd name="connsiteX1" fmla="*/ 9199 w 985473"/>
                    <a:gd name="connsiteY1" fmla="*/ 545273 h 1271789"/>
                    <a:gd name="connsiteX2" fmla="*/ 43633 w 985473"/>
                    <a:gd name="connsiteY2" fmla="*/ 364089 h 1271789"/>
                    <a:gd name="connsiteX3" fmla="*/ 103958 w 985473"/>
                    <a:gd name="connsiteY3" fmla="*/ 183114 h 1271789"/>
                    <a:gd name="connsiteX4" fmla="*/ 215876 w 985473"/>
                    <a:gd name="connsiteY4" fmla="*/ 287890 h 1271789"/>
                    <a:gd name="connsiteX5" fmla="*/ 275408 w 985473"/>
                    <a:gd name="connsiteY5" fmla="*/ 2139 h 1271789"/>
                    <a:gd name="connsiteX6" fmla="*/ 514317 w 985473"/>
                    <a:gd name="connsiteY6" fmla="*/ 156413 h 1271789"/>
                    <a:gd name="connsiteX7" fmla="*/ 620690 w 985473"/>
                    <a:gd name="connsiteY7" fmla="*/ 140252 h 1271789"/>
                    <a:gd name="connsiteX8" fmla="*/ 850575 w 985473"/>
                    <a:gd name="connsiteY8" fmla="*/ 318260 h 1271789"/>
                    <a:gd name="connsiteX9" fmla="*/ 975835 w 985473"/>
                    <a:gd name="connsiteY9" fmla="*/ 714101 h 1271789"/>
                    <a:gd name="connsiteX10" fmla="*/ 514317 w 985473"/>
                    <a:gd name="connsiteY10" fmla="*/ 1271789 h 1271789"/>
                    <a:gd name="connsiteX11" fmla="*/ 52799 w 985473"/>
                    <a:gd name="connsiteY11" fmla="*/ 714101 h 1271789"/>
                    <a:gd name="connsiteX0" fmla="*/ 52799 w 985473"/>
                    <a:gd name="connsiteY0" fmla="*/ 714161 h 1271849"/>
                    <a:gd name="connsiteX1" fmla="*/ 9199 w 985473"/>
                    <a:gd name="connsiteY1" fmla="*/ 545333 h 1271849"/>
                    <a:gd name="connsiteX2" fmla="*/ 43633 w 985473"/>
                    <a:gd name="connsiteY2" fmla="*/ 364149 h 1271849"/>
                    <a:gd name="connsiteX3" fmla="*/ 103958 w 985473"/>
                    <a:gd name="connsiteY3" fmla="*/ 183174 h 1271849"/>
                    <a:gd name="connsiteX4" fmla="*/ 215876 w 985473"/>
                    <a:gd name="connsiteY4" fmla="*/ 287950 h 1271849"/>
                    <a:gd name="connsiteX5" fmla="*/ 275408 w 985473"/>
                    <a:gd name="connsiteY5" fmla="*/ 2199 h 1271849"/>
                    <a:gd name="connsiteX6" fmla="*/ 514317 w 985473"/>
                    <a:gd name="connsiteY6" fmla="*/ 156473 h 1271849"/>
                    <a:gd name="connsiteX7" fmla="*/ 627834 w 985473"/>
                    <a:gd name="connsiteY7" fmla="*/ 168887 h 1271849"/>
                    <a:gd name="connsiteX8" fmla="*/ 850575 w 985473"/>
                    <a:gd name="connsiteY8" fmla="*/ 318320 h 1271849"/>
                    <a:gd name="connsiteX9" fmla="*/ 975835 w 985473"/>
                    <a:gd name="connsiteY9" fmla="*/ 714161 h 1271849"/>
                    <a:gd name="connsiteX10" fmla="*/ 514317 w 985473"/>
                    <a:gd name="connsiteY10" fmla="*/ 1271849 h 1271849"/>
                    <a:gd name="connsiteX11" fmla="*/ 52799 w 985473"/>
                    <a:gd name="connsiteY11" fmla="*/ 714161 h 1271849"/>
                    <a:gd name="connsiteX0" fmla="*/ 52799 w 985473"/>
                    <a:gd name="connsiteY0" fmla="*/ 713946 h 1271634"/>
                    <a:gd name="connsiteX1" fmla="*/ 9199 w 985473"/>
                    <a:gd name="connsiteY1" fmla="*/ 545118 h 1271634"/>
                    <a:gd name="connsiteX2" fmla="*/ 43633 w 985473"/>
                    <a:gd name="connsiteY2" fmla="*/ 363934 h 1271634"/>
                    <a:gd name="connsiteX3" fmla="*/ 103958 w 985473"/>
                    <a:gd name="connsiteY3" fmla="*/ 182959 h 1271634"/>
                    <a:gd name="connsiteX4" fmla="*/ 215876 w 985473"/>
                    <a:gd name="connsiteY4" fmla="*/ 287735 h 1271634"/>
                    <a:gd name="connsiteX5" fmla="*/ 275408 w 985473"/>
                    <a:gd name="connsiteY5" fmla="*/ 1984 h 1271634"/>
                    <a:gd name="connsiteX6" fmla="*/ 514317 w 985473"/>
                    <a:gd name="connsiteY6" fmla="*/ 156258 h 1271634"/>
                    <a:gd name="connsiteX7" fmla="*/ 577828 w 985473"/>
                    <a:gd name="connsiteY7" fmla="*/ 59134 h 1271634"/>
                    <a:gd name="connsiteX8" fmla="*/ 850575 w 985473"/>
                    <a:gd name="connsiteY8" fmla="*/ 318105 h 1271634"/>
                    <a:gd name="connsiteX9" fmla="*/ 975835 w 985473"/>
                    <a:gd name="connsiteY9" fmla="*/ 713946 h 1271634"/>
                    <a:gd name="connsiteX10" fmla="*/ 514317 w 985473"/>
                    <a:gd name="connsiteY10" fmla="*/ 1271634 h 1271634"/>
                    <a:gd name="connsiteX11" fmla="*/ 52799 w 985473"/>
                    <a:gd name="connsiteY11" fmla="*/ 713946 h 1271634"/>
                    <a:gd name="connsiteX0" fmla="*/ 52799 w 985473"/>
                    <a:gd name="connsiteY0" fmla="*/ 714555 h 1272243"/>
                    <a:gd name="connsiteX1" fmla="*/ 9199 w 985473"/>
                    <a:gd name="connsiteY1" fmla="*/ 545727 h 1272243"/>
                    <a:gd name="connsiteX2" fmla="*/ 43633 w 985473"/>
                    <a:gd name="connsiteY2" fmla="*/ 364543 h 1272243"/>
                    <a:gd name="connsiteX3" fmla="*/ 103958 w 985473"/>
                    <a:gd name="connsiteY3" fmla="*/ 183568 h 1272243"/>
                    <a:gd name="connsiteX4" fmla="*/ 215876 w 985473"/>
                    <a:gd name="connsiteY4" fmla="*/ 288344 h 1272243"/>
                    <a:gd name="connsiteX5" fmla="*/ 275408 w 985473"/>
                    <a:gd name="connsiteY5" fmla="*/ 2593 h 1272243"/>
                    <a:gd name="connsiteX6" fmla="*/ 514317 w 985473"/>
                    <a:gd name="connsiteY6" fmla="*/ 156867 h 1272243"/>
                    <a:gd name="connsiteX7" fmla="*/ 577828 w 985473"/>
                    <a:gd name="connsiteY7" fmla="*/ 59743 h 1272243"/>
                    <a:gd name="connsiteX8" fmla="*/ 850575 w 985473"/>
                    <a:gd name="connsiteY8" fmla="*/ 318714 h 1272243"/>
                    <a:gd name="connsiteX9" fmla="*/ 975835 w 985473"/>
                    <a:gd name="connsiteY9" fmla="*/ 714555 h 1272243"/>
                    <a:gd name="connsiteX10" fmla="*/ 514317 w 985473"/>
                    <a:gd name="connsiteY10" fmla="*/ 1272243 h 1272243"/>
                    <a:gd name="connsiteX11" fmla="*/ 52799 w 985473"/>
                    <a:gd name="connsiteY11" fmla="*/ 714555 h 1272243"/>
                    <a:gd name="connsiteX0" fmla="*/ 52799 w 1011175"/>
                    <a:gd name="connsiteY0" fmla="*/ 714555 h 1272243"/>
                    <a:gd name="connsiteX1" fmla="*/ 9199 w 1011175"/>
                    <a:gd name="connsiteY1" fmla="*/ 545727 h 1272243"/>
                    <a:gd name="connsiteX2" fmla="*/ 43633 w 1011175"/>
                    <a:gd name="connsiteY2" fmla="*/ 364543 h 1272243"/>
                    <a:gd name="connsiteX3" fmla="*/ 103958 w 1011175"/>
                    <a:gd name="connsiteY3" fmla="*/ 183568 h 1272243"/>
                    <a:gd name="connsiteX4" fmla="*/ 215876 w 1011175"/>
                    <a:gd name="connsiteY4" fmla="*/ 288344 h 1272243"/>
                    <a:gd name="connsiteX5" fmla="*/ 275408 w 1011175"/>
                    <a:gd name="connsiteY5" fmla="*/ 2593 h 1272243"/>
                    <a:gd name="connsiteX6" fmla="*/ 514317 w 1011175"/>
                    <a:gd name="connsiteY6" fmla="*/ 156867 h 1272243"/>
                    <a:gd name="connsiteX7" fmla="*/ 577828 w 1011175"/>
                    <a:gd name="connsiteY7" fmla="*/ 59743 h 1272243"/>
                    <a:gd name="connsiteX8" fmla="*/ 850575 w 1011175"/>
                    <a:gd name="connsiteY8" fmla="*/ 318714 h 1272243"/>
                    <a:gd name="connsiteX9" fmla="*/ 979163 w 1011175"/>
                    <a:gd name="connsiteY9" fmla="*/ 375864 h 1272243"/>
                    <a:gd name="connsiteX10" fmla="*/ 975835 w 1011175"/>
                    <a:gd name="connsiteY10" fmla="*/ 714555 h 1272243"/>
                    <a:gd name="connsiteX11" fmla="*/ 514317 w 1011175"/>
                    <a:gd name="connsiteY11" fmla="*/ 1272243 h 1272243"/>
                    <a:gd name="connsiteX12" fmla="*/ 52799 w 1011175"/>
                    <a:gd name="connsiteY12" fmla="*/ 714555 h 1272243"/>
                    <a:gd name="connsiteX0" fmla="*/ 52799 w 1011175"/>
                    <a:gd name="connsiteY0" fmla="*/ 714555 h 1272243"/>
                    <a:gd name="connsiteX1" fmla="*/ 9199 w 1011175"/>
                    <a:gd name="connsiteY1" fmla="*/ 545727 h 1272243"/>
                    <a:gd name="connsiteX2" fmla="*/ 43633 w 1011175"/>
                    <a:gd name="connsiteY2" fmla="*/ 364543 h 1272243"/>
                    <a:gd name="connsiteX3" fmla="*/ 103958 w 1011175"/>
                    <a:gd name="connsiteY3" fmla="*/ 183568 h 1272243"/>
                    <a:gd name="connsiteX4" fmla="*/ 215876 w 1011175"/>
                    <a:gd name="connsiteY4" fmla="*/ 288344 h 1272243"/>
                    <a:gd name="connsiteX5" fmla="*/ 275408 w 1011175"/>
                    <a:gd name="connsiteY5" fmla="*/ 2593 h 1272243"/>
                    <a:gd name="connsiteX6" fmla="*/ 514317 w 1011175"/>
                    <a:gd name="connsiteY6" fmla="*/ 156867 h 1272243"/>
                    <a:gd name="connsiteX7" fmla="*/ 577828 w 1011175"/>
                    <a:gd name="connsiteY7" fmla="*/ 59743 h 1272243"/>
                    <a:gd name="connsiteX8" fmla="*/ 850575 w 1011175"/>
                    <a:gd name="connsiteY8" fmla="*/ 318714 h 1272243"/>
                    <a:gd name="connsiteX9" fmla="*/ 979163 w 1011175"/>
                    <a:gd name="connsiteY9" fmla="*/ 375864 h 1272243"/>
                    <a:gd name="connsiteX10" fmla="*/ 975835 w 1011175"/>
                    <a:gd name="connsiteY10" fmla="*/ 714555 h 1272243"/>
                    <a:gd name="connsiteX11" fmla="*/ 514317 w 1011175"/>
                    <a:gd name="connsiteY11" fmla="*/ 1272243 h 1272243"/>
                    <a:gd name="connsiteX12" fmla="*/ 52799 w 1011175"/>
                    <a:gd name="connsiteY12" fmla="*/ 714555 h 1272243"/>
                    <a:gd name="connsiteX0" fmla="*/ 52799 w 1011175"/>
                    <a:gd name="connsiteY0" fmla="*/ 713946 h 1271634"/>
                    <a:gd name="connsiteX1" fmla="*/ 9199 w 1011175"/>
                    <a:gd name="connsiteY1" fmla="*/ 545118 h 1271634"/>
                    <a:gd name="connsiteX2" fmla="*/ 43633 w 1011175"/>
                    <a:gd name="connsiteY2" fmla="*/ 363934 h 1271634"/>
                    <a:gd name="connsiteX3" fmla="*/ 103958 w 1011175"/>
                    <a:gd name="connsiteY3" fmla="*/ 182959 h 1271634"/>
                    <a:gd name="connsiteX4" fmla="*/ 215876 w 1011175"/>
                    <a:gd name="connsiteY4" fmla="*/ 287735 h 1271634"/>
                    <a:gd name="connsiteX5" fmla="*/ 275408 w 1011175"/>
                    <a:gd name="connsiteY5" fmla="*/ 1984 h 1271634"/>
                    <a:gd name="connsiteX6" fmla="*/ 514317 w 1011175"/>
                    <a:gd name="connsiteY6" fmla="*/ 156258 h 1271634"/>
                    <a:gd name="connsiteX7" fmla="*/ 577828 w 1011175"/>
                    <a:gd name="connsiteY7" fmla="*/ 59134 h 1271634"/>
                    <a:gd name="connsiteX8" fmla="*/ 874388 w 1011175"/>
                    <a:gd name="connsiteY8" fmla="*/ 149037 h 1271634"/>
                    <a:gd name="connsiteX9" fmla="*/ 850575 w 1011175"/>
                    <a:gd name="connsiteY9" fmla="*/ 318105 h 1271634"/>
                    <a:gd name="connsiteX10" fmla="*/ 979163 w 1011175"/>
                    <a:gd name="connsiteY10" fmla="*/ 375255 h 1271634"/>
                    <a:gd name="connsiteX11" fmla="*/ 975835 w 1011175"/>
                    <a:gd name="connsiteY11" fmla="*/ 713946 h 1271634"/>
                    <a:gd name="connsiteX12" fmla="*/ 514317 w 1011175"/>
                    <a:gd name="connsiteY12" fmla="*/ 1271634 h 1271634"/>
                    <a:gd name="connsiteX13" fmla="*/ 52799 w 1011175"/>
                    <a:gd name="connsiteY13" fmla="*/ 713946 h 1271634"/>
                    <a:gd name="connsiteX0" fmla="*/ 52799 w 1011175"/>
                    <a:gd name="connsiteY0" fmla="*/ 713946 h 1271634"/>
                    <a:gd name="connsiteX1" fmla="*/ 9199 w 1011175"/>
                    <a:gd name="connsiteY1" fmla="*/ 545118 h 1271634"/>
                    <a:gd name="connsiteX2" fmla="*/ 43633 w 1011175"/>
                    <a:gd name="connsiteY2" fmla="*/ 363934 h 1271634"/>
                    <a:gd name="connsiteX3" fmla="*/ 103958 w 1011175"/>
                    <a:gd name="connsiteY3" fmla="*/ 182959 h 1271634"/>
                    <a:gd name="connsiteX4" fmla="*/ 215876 w 1011175"/>
                    <a:gd name="connsiteY4" fmla="*/ 287735 h 1271634"/>
                    <a:gd name="connsiteX5" fmla="*/ 275408 w 1011175"/>
                    <a:gd name="connsiteY5" fmla="*/ 1984 h 1271634"/>
                    <a:gd name="connsiteX6" fmla="*/ 514317 w 1011175"/>
                    <a:gd name="connsiteY6" fmla="*/ 156258 h 1271634"/>
                    <a:gd name="connsiteX7" fmla="*/ 577828 w 1011175"/>
                    <a:gd name="connsiteY7" fmla="*/ 59134 h 1271634"/>
                    <a:gd name="connsiteX8" fmla="*/ 874388 w 1011175"/>
                    <a:gd name="connsiteY8" fmla="*/ 149037 h 1271634"/>
                    <a:gd name="connsiteX9" fmla="*/ 850575 w 1011175"/>
                    <a:gd name="connsiteY9" fmla="*/ 318105 h 1271634"/>
                    <a:gd name="connsiteX10" fmla="*/ 979163 w 1011175"/>
                    <a:gd name="connsiteY10" fmla="*/ 375255 h 1271634"/>
                    <a:gd name="connsiteX11" fmla="*/ 975835 w 1011175"/>
                    <a:gd name="connsiteY11" fmla="*/ 713946 h 1271634"/>
                    <a:gd name="connsiteX12" fmla="*/ 514317 w 1011175"/>
                    <a:gd name="connsiteY12" fmla="*/ 1271634 h 1271634"/>
                    <a:gd name="connsiteX13" fmla="*/ 52799 w 1011175"/>
                    <a:gd name="connsiteY13" fmla="*/ 713946 h 1271634"/>
                    <a:gd name="connsiteX0" fmla="*/ 52799 w 1007640"/>
                    <a:gd name="connsiteY0" fmla="*/ 713946 h 1271634"/>
                    <a:gd name="connsiteX1" fmla="*/ 9199 w 1007640"/>
                    <a:gd name="connsiteY1" fmla="*/ 545118 h 1271634"/>
                    <a:gd name="connsiteX2" fmla="*/ 43633 w 1007640"/>
                    <a:gd name="connsiteY2" fmla="*/ 363934 h 1271634"/>
                    <a:gd name="connsiteX3" fmla="*/ 103958 w 1007640"/>
                    <a:gd name="connsiteY3" fmla="*/ 182959 h 1271634"/>
                    <a:gd name="connsiteX4" fmla="*/ 215876 w 1007640"/>
                    <a:gd name="connsiteY4" fmla="*/ 287735 h 1271634"/>
                    <a:gd name="connsiteX5" fmla="*/ 275408 w 1007640"/>
                    <a:gd name="connsiteY5" fmla="*/ 1984 h 1271634"/>
                    <a:gd name="connsiteX6" fmla="*/ 514317 w 1007640"/>
                    <a:gd name="connsiteY6" fmla="*/ 156258 h 1271634"/>
                    <a:gd name="connsiteX7" fmla="*/ 577828 w 1007640"/>
                    <a:gd name="connsiteY7" fmla="*/ 59134 h 1271634"/>
                    <a:gd name="connsiteX8" fmla="*/ 874388 w 1007640"/>
                    <a:gd name="connsiteY8" fmla="*/ 149037 h 1271634"/>
                    <a:gd name="connsiteX9" fmla="*/ 850575 w 1007640"/>
                    <a:gd name="connsiteY9" fmla="*/ 318105 h 1271634"/>
                    <a:gd name="connsiteX10" fmla="*/ 979163 w 1007640"/>
                    <a:gd name="connsiteY10" fmla="*/ 375255 h 1271634"/>
                    <a:gd name="connsiteX11" fmla="*/ 955350 w 1007640"/>
                    <a:gd name="connsiteY11" fmla="*/ 510986 h 1271634"/>
                    <a:gd name="connsiteX12" fmla="*/ 975835 w 1007640"/>
                    <a:gd name="connsiteY12" fmla="*/ 713946 h 1271634"/>
                    <a:gd name="connsiteX13" fmla="*/ 514317 w 1007640"/>
                    <a:gd name="connsiteY13" fmla="*/ 1271634 h 1271634"/>
                    <a:gd name="connsiteX14" fmla="*/ 52799 w 1007640"/>
                    <a:gd name="connsiteY14" fmla="*/ 713946 h 1271634"/>
                    <a:gd name="connsiteX0" fmla="*/ 52799 w 1051817"/>
                    <a:gd name="connsiteY0" fmla="*/ 713946 h 1271634"/>
                    <a:gd name="connsiteX1" fmla="*/ 9199 w 1051817"/>
                    <a:gd name="connsiteY1" fmla="*/ 545118 h 1271634"/>
                    <a:gd name="connsiteX2" fmla="*/ 43633 w 1051817"/>
                    <a:gd name="connsiteY2" fmla="*/ 363934 h 1271634"/>
                    <a:gd name="connsiteX3" fmla="*/ 103958 w 1051817"/>
                    <a:gd name="connsiteY3" fmla="*/ 182959 h 1271634"/>
                    <a:gd name="connsiteX4" fmla="*/ 215876 w 1051817"/>
                    <a:gd name="connsiteY4" fmla="*/ 287735 h 1271634"/>
                    <a:gd name="connsiteX5" fmla="*/ 275408 w 1051817"/>
                    <a:gd name="connsiteY5" fmla="*/ 1984 h 1271634"/>
                    <a:gd name="connsiteX6" fmla="*/ 514317 w 1051817"/>
                    <a:gd name="connsiteY6" fmla="*/ 156258 h 1271634"/>
                    <a:gd name="connsiteX7" fmla="*/ 577828 w 1051817"/>
                    <a:gd name="connsiteY7" fmla="*/ 59134 h 1271634"/>
                    <a:gd name="connsiteX8" fmla="*/ 874388 w 1051817"/>
                    <a:gd name="connsiteY8" fmla="*/ 149037 h 1271634"/>
                    <a:gd name="connsiteX9" fmla="*/ 850575 w 1051817"/>
                    <a:gd name="connsiteY9" fmla="*/ 318105 h 1271634"/>
                    <a:gd name="connsiteX10" fmla="*/ 979163 w 1051817"/>
                    <a:gd name="connsiteY10" fmla="*/ 375255 h 1271634"/>
                    <a:gd name="connsiteX11" fmla="*/ 955350 w 1051817"/>
                    <a:gd name="connsiteY11" fmla="*/ 510986 h 1271634"/>
                    <a:gd name="connsiteX12" fmla="*/ 975835 w 1051817"/>
                    <a:gd name="connsiteY12" fmla="*/ 713946 h 1271634"/>
                    <a:gd name="connsiteX13" fmla="*/ 514317 w 1051817"/>
                    <a:gd name="connsiteY13" fmla="*/ 1271634 h 1271634"/>
                    <a:gd name="connsiteX14" fmla="*/ 52799 w 1051817"/>
                    <a:gd name="connsiteY14" fmla="*/ 713946 h 1271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051817" h="1271634">
                      <a:moveTo>
                        <a:pt x="52799" y="713946"/>
                      </a:moveTo>
                      <a:cubicBezTo>
                        <a:pt x="-31387" y="592860"/>
                        <a:pt x="10727" y="605834"/>
                        <a:pt x="9199" y="545118"/>
                      </a:cubicBezTo>
                      <a:cubicBezTo>
                        <a:pt x="29103" y="427251"/>
                        <a:pt x="26914" y="424691"/>
                        <a:pt x="43633" y="363934"/>
                      </a:cubicBezTo>
                      <a:cubicBezTo>
                        <a:pt x="83116" y="223049"/>
                        <a:pt x="59905" y="189309"/>
                        <a:pt x="103958" y="182959"/>
                      </a:cubicBezTo>
                      <a:cubicBezTo>
                        <a:pt x="148011" y="176609"/>
                        <a:pt x="186904" y="295673"/>
                        <a:pt x="215876" y="287735"/>
                      </a:cubicBezTo>
                      <a:cubicBezTo>
                        <a:pt x="244848" y="279798"/>
                        <a:pt x="225668" y="23897"/>
                        <a:pt x="275408" y="1984"/>
                      </a:cubicBezTo>
                      <a:cubicBezTo>
                        <a:pt x="325148" y="-19929"/>
                        <a:pt x="463914" y="146733"/>
                        <a:pt x="514317" y="156258"/>
                      </a:cubicBezTo>
                      <a:cubicBezTo>
                        <a:pt x="564720" y="165783"/>
                        <a:pt x="525357" y="54781"/>
                        <a:pt x="577828" y="59134"/>
                      </a:cubicBezTo>
                      <a:cubicBezTo>
                        <a:pt x="630299" y="63487"/>
                        <a:pt x="597949" y="322569"/>
                        <a:pt x="874388" y="149037"/>
                      </a:cubicBezTo>
                      <a:cubicBezTo>
                        <a:pt x="919846" y="192199"/>
                        <a:pt x="825572" y="285958"/>
                        <a:pt x="850575" y="318105"/>
                      </a:cubicBezTo>
                      <a:cubicBezTo>
                        <a:pt x="905161" y="375157"/>
                        <a:pt x="924949" y="168787"/>
                        <a:pt x="979163" y="375255"/>
                      </a:cubicBezTo>
                      <a:cubicBezTo>
                        <a:pt x="1005357" y="407005"/>
                        <a:pt x="955905" y="454538"/>
                        <a:pt x="955350" y="510986"/>
                      </a:cubicBezTo>
                      <a:cubicBezTo>
                        <a:pt x="1102433" y="360265"/>
                        <a:pt x="1058072" y="586774"/>
                        <a:pt x="975835" y="713946"/>
                      </a:cubicBezTo>
                      <a:cubicBezTo>
                        <a:pt x="965250" y="890232"/>
                        <a:pt x="769206" y="1271634"/>
                        <a:pt x="514317" y="1271634"/>
                      </a:cubicBezTo>
                      <a:cubicBezTo>
                        <a:pt x="259428" y="1271634"/>
                        <a:pt x="136985" y="835032"/>
                        <a:pt x="52799" y="713946"/>
                      </a:cubicBezTo>
                      <a:close/>
                    </a:path>
                  </a:pathLst>
                </a:custGeom>
                <a:solidFill>
                  <a:srgbClr val="F1E2A0"/>
                </a:solidFill>
                <a:ln w="76200">
                  <a:solidFill>
                    <a:srgbClr val="F1E2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47" name="Straight Connector 46"/>
            <p:cNvCxnSpPr/>
            <p:nvPr/>
          </p:nvCxnSpPr>
          <p:spPr>
            <a:xfrm flipH="1" flipV="1">
              <a:off x="3137095" y="3002590"/>
              <a:ext cx="546264" cy="1188694"/>
            </a:xfrm>
            <a:prstGeom prst="line">
              <a:avLst/>
            </a:prstGeom>
            <a:ln w="130175" cap="rnd">
              <a:solidFill>
                <a:srgbClr val="F1E2A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ound Same Side Corner Rectangle 47"/>
            <p:cNvSpPr/>
            <p:nvPr/>
          </p:nvSpPr>
          <p:spPr>
            <a:xfrm>
              <a:off x="3129065" y="3610918"/>
              <a:ext cx="2208977" cy="1170857"/>
            </a:xfrm>
            <a:prstGeom prst="round2SameRect">
              <a:avLst>
                <a:gd name="adj1" fmla="val 8367"/>
                <a:gd name="adj2" fmla="val 5884"/>
              </a:avLst>
            </a:pr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49"/>
            <p:cNvCxnSpPr/>
            <p:nvPr/>
          </p:nvCxnSpPr>
          <p:spPr>
            <a:xfrm flipH="1">
              <a:off x="3137095" y="2694496"/>
              <a:ext cx="273132" cy="308094"/>
            </a:xfrm>
            <a:prstGeom prst="line">
              <a:avLst/>
            </a:prstGeom>
            <a:ln w="130175" cap="rnd">
              <a:solidFill>
                <a:srgbClr val="F1E2A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Oval 52"/>
            <p:cNvSpPr/>
            <p:nvPr/>
          </p:nvSpPr>
          <p:spPr>
            <a:xfrm>
              <a:off x="3359418" y="2444608"/>
              <a:ext cx="301752" cy="301752"/>
            </a:xfrm>
            <a:prstGeom prst="ellipse">
              <a:avLst/>
            </a:prstGeom>
            <a:solidFill>
              <a:srgbClr val="F1E2A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40705" y="482846"/>
            <a:ext cx="2743200" cy="2743200"/>
            <a:chOff x="240705" y="482846"/>
            <a:chExt cx="2743200" cy="2743200"/>
          </a:xfrm>
          <a:solidFill>
            <a:srgbClr val="5F2E23"/>
          </a:solidFill>
        </p:grpSpPr>
        <p:sp>
          <p:nvSpPr>
            <p:cNvPr id="7" name="Rounded Rectangle 6"/>
            <p:cNvSpPr/>
            <p:nvPr/>
          </p:nvSpPr>
          <p:spPr>
            <a:xfrm>
              <a:off x="240705" y="482846"/>
              <a:ext cx="2743200" cy="27432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853" y="752876"/>
              <a:ext cx="1430905" cy="2203141"/>
            </a:xfrm>
            <a:prstGeom prst="rect">
              <a:avLst/>
            </a:prstGeom>
            <a:grpFill/>
          </p:spPr>
        </p:pic>
      </p:grpSp>
      <p:grpSp>
        <p:nvGrpSpPr>
          <p:cNvPr id="106" name="Group 105"/>
          <p:cNvGrpSpPr/>
          <p:nvPr/>
        </p:nvGrpSpPr>
        <p:grpSpPr>
          <a:xfrm>
            <a:off x="3196440" y="466965"/>
            <a:ext cx="2743200" cy="2743200"/>
            <a:chOff x="5947686" y="1132210"/>
            <a:chExt cx="2743200" cy="2743200"/>
          </a:xfrm>
        </p:grpSpPr>
        <p:sp>
          <p:nvSpPr>
            <p:cNvPr id="60" name="Rounded Rectangle 59"/>
            <p:cNvSpPr/>
            <p:nvPr/>
          </p:nvSpPr>
          <p:spPr>
            <a:xfrm>
              <a:off x="5947686" y="1132210"/>
              <a:ext cx="2743200" cy="2743200"/>
            </a:xfrm>
            <a:prstGeom prst="roundRect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6281649" y="1692829"/>
              <a:ext cx="829289" cy="1533217"/>
              <a:chOff x="6401237" y="1674942"/>
              <a:chExt cx="685363" cy="1267121"/>
            </a:xfrm>
          </p:grpSpPr>
          <p:sp>
            <p:nvSpPr>
              <p:cNvPr id="59" name="Round Same Side Corner Rectangle 58"/>
              <p:cNvSpPr/>
              <p:nvPr/>
            </p:nvSpPr>
            <p:spPr>
              <a:xfrm>
                <a:off x="6401237" y="1674942"/>
                <a:ext cx="685363" cy="1267121"/>
              </a:xfrm>
              <a:prstGeom prst="round2SameRect">
                <a:avLst>
                  <a:gd name="adj1" fmla="val 17031"/>
                  <a:gd name="adj2" fmla="val 14548"/>
                </a:avLst>
              </a:prstGeom>
              <a:noFill/>
              <a:ln w="76200" cap="rnd">
                <a:solidFill>
                  <a:srgbClr val="F1E2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ound Same Side Corner Rectangle 60"/>
              <p:cNvSpPr/>
              <p:nvPr/>
            </p:nvSpPr>
            <p:spPr>
              <a:xfrm>
                <a:off x="6550498" y="1807119"/>
                <a:ext cx="386839" cy="820690"/>
              </a:xfrm>
              <a:prstGeom prst="round2SameRect">
                <a:avLst>
                  <a:gd name="adj1" fmla="val 0"/>
                  <a:gd name="adj2" fmla="val 0"/>
                </a:avLst>
              </a:prstGeom>
              <a:solidFill>
                <a:srgbClr val="F1E2A0"/>
              </a:solidFill>
              <a:ln w="76200" cap="rnd">
                <a:solidFill>
                  <a:srgbClr val="F1E2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ound Same Side Corner Rectangle 61"/>
              <p:cNvSpPr/>
              <p:nvPr/>
            </p:nvSpPr>
            <p:spPr>
              <a:xfrm>
                <a:off x="6666604" y="2768310"/>
                <a:ext cx="154628" cy="17817"/>
              </a:xfrm>
              <a:prstGeom prst="round2SameRect">
                <a:avLst>
                  <a:gd name="adj1" fmla="val 0"/>
                  <a:gd name="adj2" fmla="val 5884"/>
                </a:avLst>
              </a:prstGeom>
              <a:solidFill>
                <a:srgbClr val="F1E2A0"/>
              </a:solidFill>
              <a:ln w="76200" cap="rnd">
                <a:solidFill>
                  <a:srgbClr val="F1E2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4" name="Freeform 63"/>
            <p:cNvSpPr/>
            <p:nvPr/>
          </p:nvSpPr>
          <p:spPr>
            <a:xfrm rot="16200000">
              <a:off x="7473852" y="1600059"/>
              <a:ext cx="256426" cy="149766"/>
            </a:xfrm>
            <a:custGeom>
              <a:avLst/>
              <a:gdLst>
                <a:gd name="connsiteX0" fmla="*/ 490842 w 973776"/>
                <a:gd name="connsiteY0" fmla="*/ 1104662 h 1104662"/>
                <a:gd name="connsiteX1" fmla="*/ 482934 w 973776"/>
                <a:gd name="connsiteY1" fmla="*/ 1104662 h 1104662"/>
                <a:gd name="connsiteX2" fmla="*/ 0 w 973776"/>
                <a:gd name="connsiteY2" fmla="*/ 621728 h 1104662"/>
                <a:gd name="connsiteX3" fmla="*/ 0 w 973776"/>
                <a:gd name="connsiteY3" fmla="*/ 254798 h 1104662"/>
                <a:gd name="connsiteX4" fmla="*/ 0 w 973776"/>
                <a:gd name="connsiteY4" fmla="*/ 179253 h 1104662"/>
                <a:gd name="connsiteX5" fmla="*/ 0 w 973776"/>
                <a:gd name="connsiteY5" fmla="*/ 132969 h 1104662"/>
                <a:gd name="connsiteX6" fmla="*/ 482934 w 973776"/>
                <a:gd name="connsiteY6" fmla="*/ 0 h 1104662"/>
                <a:gd name="connsiteX7" fmla="*/ 490842 w 973776"/>
                <a:gd name="connsiteY7" fmla="*/ 0 h 1104662"/>
                <a:gd name="connsiteX8" fmla="*/ 973776 w 973776"/>
                <a:gd name="connsiteY8" fmla="*/ 132969 h 1104662"/>
                <a:gd name="connsiteX9" fmla="*/ 973776 w 973776"/>
                <a:gd name="connsiteY9" fmla="*/ 179253 h 1104662"/>
                <a:gd name="connsiteX10" fmla="*/ 973776 w 973776"/>
                <a:gd name="connsiteY10" fmla="*/ 254798 h 1104662"/>
                <a:gd name="connsiteX11" fmla="*/ 973776 w 973776"/>
                <a:gd name="connsiteY11" fmla="*/ 621728 h 1104662"/>
                <a:gd name="connsiteX12" fmla="*/ 490842 w 973776"/>
                <a:gd name="connsiteY12" fmla="*/ 1104662 h 110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3776" h="1104662">
                  <a:moveTo>
                    <a:pt x="490842" y="1104662"/>
                  </a:moveTo>
                  <a:lnTo>
                    <a:pt x="482934" y="1104662"/>
                  </a:lnTo>
                  <a:cubicBezTo>
                    <a:pt x="216217" y="1104662"/>
                    <a:pt x="0" y="888445"/>
                    <a:pt x="0" y="621728"/>
                  </a:cubicBezTo>
                  <a:lnTo>
                    <a:pt x="0" y="254798"/>
                  </a:lnTo>
                  <a:lnTo>
                    <a:pt x="0" y="179253"/>
                  </a:lnTo>
                  <a:lnTo>
                    <a:pt x="0" y="132969"/>
                  </a:lnTo>
                  <a:cubicBezTo>
                    <a:pt x="0" y="59532"/>
                    <a:pt x="216217" y="0"/>
                    <a:pt x="482934" y="0"/>
                  </a:cubicBezTo>
                  <a:lnTo>
                    <a:pt x="490842" y="0"/>
                  </a:lnTo>
                  <a:cubicBezTo>
                    <a:pt x="757559" y="0"/>
                    <a:pt x="973776" y="59532"/>
                    <a:pt x="973776" y="132969"/>
                  </a:cubicBezTo>
                  <a:lnTo>
                    <a:pt x="973776" y="179253"/>
                  </a:lnTo>
                  <a:lnTo>
                    <a:pt x="973776" y="254798"/>
                  </a:lnTo>
                  <a:lnTo>
                    <a:pt x="973776" y="621728"/>
                  </a:lnTo>
                  <a:cubicBezTo>
                    <a:pt x="973776" y="888445"/>
                    <a:pt x="757559" y="1104662"/>
                    <a:pt x="490842" y="1104662"/>
                  </a:cubicBezTo>
                  <a:close/>
                </a:path>
              </a:pathLst>
            </a:custGeom>
            <a:solidFill>
              <a:srgbClr val="F1E2A0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 64"/>
            <p:cNvSpPr/>
            <p:nvPr/>
          </p:nvSpPr>
          <p:spPr>
            <a:xfrm rot="5400000">
              <a:off x="8073929" y="1600059"/>
              <a:ext cx="256426" cy="149766"/>
            </a:xfrm>
            <a:custGeom>
              <a:avLst/>
              <a:gdLst>
                <a:gd name="connsiteX0" fmla="*/ 490842 w 973776"/>
                <a:gd name="connsiteY0" fmla="*/ 1104662 h 1104662"/>
                <a:gd name="connsiteX1" fmla="*/ 482934 w 973776"/>
                <a:gd name="connsiteY1" fmla="*/ 1104662 h 1104662"/>
                <a:gd name="connsiteX2" fmla="*/ 0 w 973776"/>
                <a:gd name="connsiteY2" fmla="*/ 621728 h 1104662"/>
                <a:gd name="connsiteX3" fmla="*/ 0 w 973776"/>
                <a:gd name="connsiteY3" fmla="*/ 254798 h 1104662"/>
                <a:gd name="connsiteX4" fmla="*/ 0 w 973776"/>
                <a:gd name="connsiteY4" fmla="*/ 179253 h 1104662"/>
                <a:gd name="connsiteX5" fmla="*/ 0 w 973776"/>
                <a:gd name="connsiteY5" fmla="*/ 132969 h 1104662"/>
                <a:gd name="connsiteX6" fmla="*/ 482934 w 973776"/>
                <a:gd name="connsiteY6" fmla="*/ 0 h 1104662"/>
                <a:gd name="connsiteX7" fmla="*/ 490842 w 973776"/>
                <a:gd name="connsiteY7" fmla="*/ 0 h 1104662"/>
                <a:gd name="connsiteX8" fmla="*/ 973776 w 973776"/>
                <a:gd name="connsiteY8" fmla="*/ 132969 h 1104662"/>
                <a:gd name="connsiteX9" fmla="*/ 973776 w 973776"/>
                <a:gd name="connsiteY9" fmla="*/ 179253 h 1104662"/>
                <a:gd name="connsiteX10" fmla="*/ 973776 w 973776"/>
                <a:gd name="connsiteY10" fmla="*/ 254798 h 1104662"/>
                <a:gd name="connsiteX11" fmla="*/ 973776 w 973776"/>
                <a:gd name="connsiteY11" fmla="*/ 621728 h 1104662"/>
                <a:gd name="connsiteX12" fmla="*/ 490842 w 973776"/>
                <a:gd name="connsiteY12" fmla="*/ 1104662 h 110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3776" h="1104662">
                  <a:moveTo>
                    <a:pt x="490842" y="1104662"/>
                  </a:moveTo>
                  <a:lnTo>
                    <a:pt x="482934" y="1104662"/>
                  </a:lnTo>
                  <a:cubicBezTo>
                    <a:pt x="216217" y="1104662"/>
                    <a:pt x="0" y="888445"/>
                    <a:pt x="0" y="621728"/>
                  </a:cubicBezTo>
                  <a:lnTo>
                    <a:pt x="0" y="254798"/>
                  </a:lnTo>
                  <a:lnTo>
                    <a:pt x="0" y="179253"/>
                  </a:lnTo>
                  <a:lnTo>
                    <a:pt x="0" y="132969"/>
                  </a:lnTo>
                  <a:cubicBezTo>
                    <a:pt x="0" y="59532"/>
                    <a:pt x="216217" y="0"/>
                    <a:pt x="482934" y="0"/>
                  </a:cubicBezTo>
                  <a:lnTo>
                    <a:pt x="490842" y="0"/>
                  </a:lnTo>
                  <a:cubicBezTo>
                    <a:pt x="757559" y="0"/>
                    <a:pt x="973776" y="59532"/>
                    <a:pt x="973776" y="132969"/>
                  </a:cubicBezTo>
                  <a:lnTo>
                    <a:pt x="973776" y="179253"/>
                  </a:lnTo>
                  <a:lnTo>
                    <a:pt x="973776" y="254798"/>
                  </a:lnTo>
                  <a:lnTo>
                    <a:pt x="973776" y="621728"/>
                  </a:lnTo>
                  <a:cubicBezTo>
                    <a:pt x="973776" y="888445"/>
                    <a:pt x="757559" y="1104662"/>
                    <a:pt x="490842" y="1104662"/>
                  </a:cubicBezTo>
                  <a:close/>
                </a:path>
              </a:pathLst>
            </a:custGeom>
            <a:solidFill>
              <a:srgbClr val="F1E2A0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Arc 65"/>
            <p:cNvSpPr/>
            <p:nvPr/>
          </p:nvSpPr>
          <p:spPr>
            <a:xfrm>
              <a:off x="8005003" y="1674940"/>
              <a:ext cx="457200" cy="457200"/>
            </a:xfrm>
            <a:prstGeom prst="arc">
              <a:avLst>
                <a:gd name="adj1" fmla="val 16200000"/>
                <a:gd name="adj2" fmla="val 973454"/>
              </a:avLst>
            </a:prstGeom>
            <a:ln w="76200">
              <a:solidFill>
                <a:srgbClr val="F1E2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Arc 66"/>
            <p:cNvSpPr/>
            <p:nvPr/>
          </p:nvSpPr>
          <p:spPr>
            <a:xfrm flipH="1">
              <a:off x="7342733" y="1674940"/>
              <a:ext cx="457200" cy="457200"/>
            </a:xfrm>
            <a:prstGeom prst="arc">
              <a:avLst>
                <a:gd name="adj1" fmla="val 16200000"/>
                <a:gd name="adj2" fmla="val 973454"/>
              </a:avLst>
            </a:prstGeom>
            <a:ln w="76200">
              <a:solidFill>
                <a:srgbClr val="F1E2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9" name="Straight Connector 68"/>
            <p:cNvCxnSpPr/>
            <p:nvPr/>
          </p:nvCxnSpPr>
          <p:spPr>
            <a:xfrm flipH="1">
              <a:off x="8319026" y="1955877"/>
              <a:ext cx="136827" cy="532135"/>
            </a:xfrm>
            <a:prstGeom prst="line">
              <a:avLst/>
            </a:prstGeom>
            <a:ln w="76200" cap="rnd">
              <a:solidFill>
                <a:srgbClr val="F1E2A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7349555" y="1955877"/>
              <a:ext cx="136827" cy="532135"/>
            </a:xfrm>
            <a:prstGeom prst="line">
              <a:avLst/>
            </a:prstGeom>
            <a:ln w="76200" cap="rnd">
              <a:solidFill>
                <a:srgbClr val="F1E2A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Arc 72"/>
            <p:cNvSpPr/>
            <p:nvPr/>
          </p:nvSpPr>
          <p:spPr>
            <a:xfrm rot="8100000">
              <a:off x="7489433" y="2084909"/>
              <a:ext cx="822960" cy="822960"/>
            </a:xfrm>
            <a:prstGeom prst="arc">
              <a:avLst>
                <a:gd name="adj1" fmla="val 15265004"/>
                <a:gd name="adj2" fmla="val 970824"/>
              </a:avLst>
            </a:prstGeom>
            <a:ln w="76200" cap="rnd">
              <a:solidFill>
                <a:srgbClr val="F1E2A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Connector 73"/>
            <p:cNvCxnSpPr/>
            <p:nvPr/>
          </p:nvCxnSpPr>
          <p:spPr>
            <a:xfrm flipH="1">
              <a:off x="8254973" y="2475079"/>
              <a:ext cx="68527" cy="233085"/>
            </a:xfrm>
            <a:prstGeom prst="line">
              <a:avLst/>
            </a:prstGeom>
            <a:ln w="76200" cap="rnd">
              <a:solidFill>
                <a:srgbClr val="F1E2A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7477919" y="2451518"/>
              <a:ext cx="68527" cy="256394"/>
            </a:xfrm>
            <a:prstGeom prst="line">
              <a:avLst/>
            </a:prstGeom>
            <a:ln w="76200" cap="rnd">
              <a:solidFill>
                <a:srgbClr val="F1E2A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flipH="1">
              <a:off x="7516945" y="2475079"/>
              <a:ext cx="808433" cy="0"/>
            </a:xfrm>
            <a:prstGeom prst="line">
              <a:avLst/>
            </a:prstGeom>
            <a:ln w="76200" cap="rnd">
              <a:solidFill>
                <a:srgbClr val="F1E2A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907686" y="2918468"/>
              <a:ext cx="657" cy="399801"/>
            </a:xfrm>
            <a:prstGeom prst="line">
              <a:avLst/>
            </a:prstGeom>
            <a:ln w="76200" cap="rnd">
              <a:solidFill>
                <a:srgbClr val="F1E2A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Arc 93"/>
            <p:cNvSpPr/>
            <p:nvPr/>
          </p:nvSpPr>
          <p:spPr>
            <a:xfrm rot="5400000">
              <a:off x="7358933" y="3073780"/>
              <a:ext cx="631226" cy="466280"/>
            </a:xfrm>
            <a:prstGeom prst="arc">
              <a:avLst>
                <a:gd name="adj1" fmla="val 16460283"/>
                <a:gd name="adj2" fmla="val 5193770"/>
              </a:avLst>
            </a:prstGeom>
            <a:ln w="76200" cap="rnd">
              <a:solidFill>
                <a:srgbClr val="F1E2A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/>
            <p:cNvSpPr/>
            <p:nvPr/>
          </p:nvSpPr>
          <p:spPr>
            <a:xfrm>
              <a:off x="6511669" y="2166400"/>
              <a:ext cx="365760" cy="365760"/>
            </a:xfrm>
            <a:prstGeom prst="ellipse">
              <a:avLst/>
            </a:prstGeom>
            <a:solidFill>
              <a:srgbClr val="F1E2A0"/>
            </a:solidFill>
            <a:ln w="76200">
              <a:solidFill>
                <a:srgbClr val="5F2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6" name="Curved Connector 95"/>
            <p:cNvCxnSpPr>
              <a:stCxn id="94" idx="2"/>
              <a:endCxn id="104" idx="6"/>
            </p:cNvCxnSpPr>
            <p:nvPr/>
          </p:nvCxnSpPr>
          <p:spPr>
            <a:xfrm rot="16200000" flipV="1">
              <a:off x="6624008" y="2503281"/>
              <a:ext cx="960689" cy="674567"/>
            </a:xfrm>
            <a:prstGeom prst="curvedConnector2">
              <a:avLst/>
            </a:prstGeom>
            <a:ln w="76200" cap="rnd">
              <a:solidFill>
                <a:srgbClr val="F1E2A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Oval 103"/>
            <p:cNvSpPr/>
            <p:nvPr/>
          </p:nvSpPr>
          <p:spPr>
            <a:xfrm>
              <a:off x="6560606" y="2256989"/>
              <a:ext cx="206462" cy="206462"/>
            </a:xfrm>
            <a:prstGeom prst="ellipse">
              <a:avLst/>
            </a:prstGeom>
            <a:solidFill>
              <a:srgbClr val="F1E2A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6791815" y="3998339"/>
            <a:ext cx="1442746" cy="1948434"/>
            <a:chOff x="7332954" y="897365"/>
            <a:chExt cx="1442746" cy="1948434"/>
          </a:xfrm>
        </p:grpSpPr>
        <p:sp>
          <p:nvSpPr>
            <p:cNvPr id="114" name="Isosceles Triangle 113"/>
            <p:cNvSpPr/>
            <p:nvPr/>
          </p:nvSpPr>
          <p:spPr>
            <a:xfrm flipH="1">
              <a:off x="8524874" y="946561"/>
              <a:ext cx="208605" cy="193808"/>
            </a:xfrm>
            <a:prstGeom prst="triangle">
              <a:avLst>
                <a:gd name="adj" fmla="val 100000"/>
              </a:avLst>
            </a:prstGeom>
            <a:solidFill>
              <a:srgbClr val="5F2E23"/>
            </a:solidFill>
            <a:ln w="76200" cap="rnd">
              <a:solidFill>
                <a:srgbClr val="5F2E2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Snip Single Corner Rectangle 112"/>
            <p:cNvSpPr/>
            <p:nvPr/>
          </p:nvSpPr>
          <p:spPr>
            <a:xfrm>
              <a:off x="7332954" y="897365"/>
              <a:ext cx="1442746" cy="1948434"/>
            </a:xfrm>
            <a:prstGeom prst="snip1Rect">
              <a:avLst/>
            </a:prstGeom>
            <a:noFill/>
            <a:ln w="98425" cap="rnd">
              <a:solidFill>
                <a:srgbClr val="5F2E2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3196146" y="3538251"/>
            <a:ext cx="2743200" cy="2743200"/>
            <a:chOff x="6161707" y="3562208"/>
            <a:chExt cx="2743200" cy="2743200"/>
          </a:xfrm>
        </p:grpSpPr>
        <p:sp>
          <p:nvSpPr>
            <p:cNvPr id="144" name="Rounded Rectangle 143"/>
            <p:cNvSpPr/>
            <p:nvPr/>
          </p:nvSpPr>
          <p:spPr>
            <a:xfrm>
              <a:off x="6161707" y="3562208"/>
              <a:ext cx="2743200" cy="274320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8" name="Group 147"/>
            <p:cNvGrpSpPr/>
            <p:nvPr/>
          </p:nvGrpSpPr>
          <p:grpSpPr>
            <a:xfrm rot="21197666">
              <a:off x="6526393" y="4208639"/>
              <a:ext cx="2031540" cy="1450338"/>
              <a:chOff x="6857118" y="3950023"/>
              <a:chExt cx="2031540" cy="1450338"/>
            </a:xfrm>
          </p:grpSpPr>
          <p:sp>
            <p:nvSpPr>
              <p:cNvPr id="145" name="Rounded Rectangle 144"/>
              <p:cNvSpPr/>
              <p:nvPr/>
            </p:nvSpPr>
            <p:spPr>
              <a:xfrm>
                <a:off x="6857118" y="3950023"/>
                <a:ext cx="1941118" cy="1450338"/>
              </a:xfrm>
              <a:prstGeom prst="roundRect">
                <a:avLst>
                  <a:gd name="adj" fmla="val 9936"/>
                </a:avLst>
              </a:prstGeom>
              <a:solidFill>
                <a:srgbClr val="F1E2A0"/>
              </a:solidFill>
              <a:ln>
                <a:solidFill>
                  <a:srgbClr val="F1E2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Freeform 145"/>
              <p:cNvSpPr/>
              <p:nvPr/>
            </p:nvSpPr>
            <p:spPr>
              <a:xfrm rot="5400000">
                <a:off x="8405010" y="4418682"/>
                <a:ext cx="454275" cy="513020"/>
              </a:xfrm>
              <a:custGeom>
                <a:avLst/>
                <a:gdLst>
                  <a:gd name="connsiteX0" fmla="*/ 490842 w 973776"/>
                  <a:gd name="connsiteY0" fmla="*/ 1104662 h 1104662"/>
                  <a:gd name="connsiteX1" fmla="*/ 482934 w 973776"/>
                  <a:gd name="connsiteY1" fmla="*/ 1104662 h 1104662"/>
                  <a:gd name="connsiteX2" fmla="*/ 0 w 973776"/>
                  <a:gd name="connsiteY2" fmla="*/ 621728 h 1104662"/>
                  <a:gd name="connsiteX3" fmla="*/ 0 w 973776"/>
                  <a:gd name="connsiteY3" fmla="*/ 254798 h 1104662"/>
                  <a:gd name="connsiteX4" fmla="*/ 0 w 973776"/>
                  <a:gd name="connsiteY4" fmla="*/ 179253 h 1104662"/>
                  <a:gd name="connsiteX5" fmla="*/ 0 w 973776"/>
                  <a:gd name="connsiteY5" fmla="*/ 132969 h 1104662"/>
                  <a:gd name="connsiteX6" fmla="*/ 482934 w 973776"/>
                  <a:gd name="connsiteY6" fmla="*/ 0 h 1104662"/>
                  <a:gd name="connsiteX7" fmla="*/ 490842 w 973776"/>
                  <a:gd name="connsiteY7" fmla="*/ 0 h 1104662"/>
                  <a:gd name="connsiteX8" fmla="*/ 973776 w 973776"/>
                  <a:gd name="connsiteY8" fmla="*/ 132969 h 1104662"/>
                  <a:gd name="connsiteX9" fmla="*/ 973776 w 973776"/>
                  <a:gd name="connsiteY9" fmla="*/ 179253 h 1104662"/>
                  <a:gd name="connsiteX10" fmla="*/ 973776 w 973776"/>
                  <a:gd name="connsiteY10" fmla="*/ 254798 h 1104662"/>
                  <a:gd name="connsiteX11" fmla="*/ 973776 w 973776"/>
                  <a:gd name="connsiteY11" fmla="*/ 621728 h 1104662"/>
                  <a:gd name="connsiteX12" fmla="*/ 490842 w 973776"/>
                  <a:gd name="connsiteY12" fmla="*/ 1104662 h 1104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73776" h="1104662">
                    <a:moveTo>
                      <a:pt x="490842" y="1104662"/>
                    </a:moveTo>
                    <a:lnTo>
                      <a:pt x="482934" y="1104662"/>
                    </a:lnTo>
                    <a:cubicBezTo>
                      <a:pt x="216217" y="1104662"/>
                      <a:pt x="0" y="888445"/>
                      <a:pt x="0" y="621728"/>
                    </a:cubicBezTo>
                    <a:lnTo>
                      <a:pt x="0" y="254798"/>
                    </a:lnTo>
                    <a:lnTo>
                      <a:pt x="0" y="179253"/>
                    </a:lnTo>
                    <a:lnTo>
                      <a:pt x="0" y="132969"/>
                    </a:lnTo>
                    <a:cubicBezTo>
                      <a:pt x="0" y="59532"/>
                      <a:pt x="216217" y="0"/>
                      <a:pt x="482934" y="0"/>
                    </a:cubicBezTo>
                    <a:lnTo>
                      <a:pt x="490842" y="0"/>
                    </a:lnTo>
                    <a:cubicBezTo>
                      <a:pt x="757559" y="0"/>
                      <a:pt x="973776" y="59532"/>
                      <a:pt x="973776" y="132969"/>
                    </a:cubicBezTo>
                    <a:lnTo>
                      <a:pt x="973776" y="179253"/>
                    </a:lnTo>
                    <a:lnTo>
                      <a:pt x="973776" y="254798"/>
                    </a:lnTo>
                    <a:lnTo>
                      <a:pt x="973776" y="621728"/>
                    </a:lnTo>
                    <a:cubicBezTo>
                      <a:pt x="973776" y="888445"/>
                      <a:pt x="757559" y="1104662"/>
                      <a:pt x="490842" y="1104662"/>
                    </a:cubicBezTo>
                    <a:close/>
                  </a:path>
                </a:pathLst>
              </a:custGeom>
              <a:solidFill>
                <a:srgbClr val="F1E2A0"/>
              </a:solidFill>
              <a:ln w="571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6994437" y="4157082"/>
                <a:ext cx="136635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smtClean="0">
                    <a:solidFill>
                      <a:schemeClr val="accent6">
                        <a:lumMod val="75000"/>
                      </a:schemeClr>
                    </a:solidFill>
                    <a:latin typeface="Berlin Sans FB Demi" panose="020E0802020502020306" pitchFamily="34" charset="0"/>
                  </a:rPr>
                  <a:t>$$$</a:t>
                </a:r>
                <a:endParaRPr lang="en-US" sz="3600">
                  <a:solidFill>
                    <a:schemeClr val="accent6">
                      <a:lumMod val="75000"/>
                    </a:schemeClr>
                  </a:solidFill>
                  <a:latin typeface="Berlin Sans FB Demi" panose="020E0802020502020306" pitchFamily="34" charset="0"/>
                </a:endParaRPr>
              </a:p>
            </p:txBody>
          </p:sp>
        </p:grpSp>
      </p:grpSp>
      <p:grpSp>
        <p:nvGrpSpPr>
          <p:cNvPr id="167" name="Group 166"/>
          <p:cNvGrpSpPr/>
          <p:nvPr/>
        </p:nvGrpSpPr>
        <p:grpSpPr>
          <a:xfrm>
            <a:off x="2344205" y="1729816"/>
            <a:ext cx="2743200" cy="2743200"/>
            <a:chOff x="6127365" y="3507662"/>
            <a:chExt cx="2743200" cy="2743200"/>
          </a:xfrm>
        </p:grpSpPr>
        <p:sp>
          <p:nvSpPr>
            <p:cNvPr id="152" name="Rounded Rectangle 151"/>
            <p:cNvSpPr/>
            <p:nvPr/>
          </p:nvSpPr>
          <p:spPr>
            <a:xfrm>
              <a:off x="6127365" y="3507662"/>
              <a:ext cx="2743200" cy="2743200"/>
            </a:xfrm>
            <a:prstGeom prst="roundRect">
              <a:avLst/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4" name="Group 163"/>
            <p:cNvGrpSpPr/>
            <p:nvPr/>
          </p:nvGrpSpPr>
          <p:grpSpPr>
            <a:xfrm>
              <a:off x="6372852" y="3736118"/>
              <a:ext cx="2198725" cy="1825860"/>
              <a:chOff x="6372852" y="3869468"/>
              <a:chExt cx="2198725" cy="1825860"/>
            </a:xfrm>
          </p:grpSpPr>
          <p:grpSp>
            <p:nvGrpSpPr>
              <p:cNvPr id="161" name="Group 160"/>
              <p:cNvGrpSpPr/>
              <p:nvPr/>
            </p:nvGrpSpPr>
            <p:grpSpPr>
              <a:xfrm>
                <a:off x="7638919" y="4764649"/>
                <a:ext cx="932658" cy="560545"/>
                <a:chOff x="7638919" y="4764649"/>
                <a:chExt cx="932658" cy="560545"/>
              </a:xfrm>
            </p:grpSpPr>
            <p:sp>
              <p:nvSpPr>
                <p:cNvPr id="155" name="Round Same Side Corner Rectangle 154"/>
                <p:cNvSpPr/>
                <p:nvPr/>
              </p:nvSpPr>
              <p:spPr>
                <a:xfrm>
                  <a:off x="7638919" y="4946688"/>
                  <a:ext cx="717390" cy="196467"/>
                </a:xfrm>
                <a:prstGeom prst="round2SameRect">
                  <a:avLst>
                    <a:gd name="adj1" fmla="val 0"/>
                    <a:gd name="adj2" fmla="val 0"/>
                  </a:avLst>
                </a:prstGeom>
                <a:solidFill>
                  <a:srgbClr val="F1E2A0"/>
                </a:solidFill>
                <a:ln w="76200" cap="rnd">
                  <a:solidFill>
                    <a:srgbClr val="F1E2A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" name="Round Same Side Corner Rectangle 155"/>
                <p:cNvSpPr/>
                <p:nvPr/>
              </p:nvSpPr>
              <p:spPr>
                <a:xfrm>
                  <a:off x="8379069" y="4870894"/>
                  <a:ext cx="73369" cy="348054"/>
                </a:xfrm>
                <a:prstGeom prst="round2SameRect">
                  <a:avLst>
                    <a:gd name="adj1" fmla="val 0"/>
                    <a:gd name="adj2" fmla="val 0"/>
                  </a:avLst>
                </a:prstGeom>
                <a:solidFill>
                  <a:srgbClr val="F1E2A0"/>
                </a:solidFill>
                <a:ln w="76200" cap="rnd">
                  <a:solidFill>
                    <a:srgbClr val="F1E2A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" name="Round Same Side Corner Rectangle 156"/>
                <p:cNvSpPr/>
                <p:nvPr/>
              </p:nvSpPr>
              <p:spPr>
                <a:xfrm>
                  <a:off x="8498208" y="4764649"/>
                  <a:ext cx="73369" cy="560545"/>
                </a:xfrm>
                <a:prstGeom prst="round2SameRect">
                  <a:avLst>
                    <a:gd name="adj1" fmla="val 0"/>
                    <a:gd name="adj2" fmla="val 0"/>
                  </a:avLst>
                </a:prstGeom>
                <a:solidFill>
                  <a:srgbClr val="F1E2A0"/>
                </a:solidFill>
                <a:ln w="76200" cap="rnd">
                  <a:solidFill>
                    <a:srgbClr val="F1E2A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3" name="Group 162"/>
              <p:cNvGrpSpPr/>
              <p:nvPr/>
            </p:nvGrpSpPr>
            <p:grpSpPr>
              <a:xfrm>
                <a:off x="6372852" y="3869468"/>
                <a:ext cx="1930092" cy="1825860"/>
                <a:chOff x="6372852" y="3869468"/>
                <a:chExt cx="1930092" cy="1825860"/>
              </a:xfrm>
            </p:grpSpPr>
            <p:grpSp>
              <p:nvGrpSpPr>
                <p:cNvPr id="162" name="Group 161"/>
                <p:cNvGrpSpPr/>
                <p:nvPr/>
              </p:nvGrpSpPr>
              <p:grpSpPr>
                <a:xfrm>
                  <a:off x="6568360" y="4548405"/>
                  <a:ext cx="1539077" cy="1146923"/>
                  <a:chOff x="6568360" y="4548405"/>
                  <a:chExt cx="1539077" cy="1146923"/>
                </a:xfrm>
              </p:grpSpPr>
              <p:sp>
                <p:nvSpPr>
                  <p:cNvPr id="153" name="Round Same Side Corner Rectangle 152"/>
                  <p:cNvSpPr/>
                  <p:nvPr/>
                </p:nvSpPr>
                <p:spPr>
                  <a:xfrm>
                    <a:off x="6568360" y="4548405"/>
                    <a:ext cx="1539077" cy="993035"/>
                  </a:xfrm>
                  <a:prstGeom prst="round2SameRect">
                    <a:avLst>
                      <a:gd name="adj1" fmla="val 0"/>
                      <a:gd name="adj2" fmla="val 0"/>
                    </a:avLst>
                  </a:prstGeom>
                  <a:solidFill>
                    <a:srgbClr val="F1E2A0"/>
                  </a:solidFill>
                  <a:ln w="76200" cap="rnd">
                    <a:solidFill>
                      <a:srgbClr val="F1E2A0"/>
                    </a:solidFill>
                    <a:round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" name="Round Same Side Corner Rectangle 153"/>
                  <p:cNvSpPr/>
                  <p:nvPr/>
                </p:nvSpPr>
                <p:spPr>
                  <a:xfrm>
                    <a:off x="6979203" y="5457603"/>
                    <a:ext cx="717390" cy="237725"/>
                  </a:xfrm>
                  <a:prstGeom prst="round2SameRect">
                    <a:avLst>
                      <a:gd name="adj1" fmla="val 0"/>
                      <a:gd name="adj2" fmla="val 0"/>
                    </a:avLst>
                  </a:prstGeom>
                  <a:solidFill>
                    <a:srgbClr val="F1E2A0"/>
                  </a:solidFill>
                  <a:ln w="76200" cap="rnd">
                    <a:solidFill>
                      <a:srgbClr val="F1E2A0"/>
                    </a:solidFill>
                    <a:round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60" name="Group 159"/>
                <p:cNvGrpSpPr/>
                <p:nvPr/>
              </p:nvGrpSpPr>
              <p:grpSpPr>
                <a:xfrm>
                  <a:off x="6372852" y="3869468"/>
                  <a:ext cx="1930092" cy="948688"/>
                  <a:chOff x="6372852" y="3869468"/>
                  <a:chExt cx="1930092" cy="948688"/>
                </a:xfrm>
              </p:grpSpPr>
              <p:sp>
                <p:nvSpPr>
                  <p:cNvPr id="158" name="Oval 157"/>
                  <p:cNvSpPr/>
                  <p:nvPr/>
                </p:nvSpPr>
                <p:spPr>
                  <a:xfrm>
                    <a:off x="6372852" y="3869468"/>
                    <a:ext cx="948688" cy="948688"/>
                  </a:xfrm>
                  <a:prstGeom prst="ellipse">
                    <a:avLst/>
                  </a:prstGeom>
                  <a:solidFill>
                    <a:srgbClr val="F1E2A0"/>
                  </a:solidFill>
                  <a:ln w="76200">
                    <a:solidFill>
                      <a:srgbClr val="1A1A2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9" name="Oval 158"/>
                  <p:cNvSpPr/>
                  <p:nvPr/>
                </p:nvSpPr>
                <p:spPr>
                  <a:xfrm>
                    <a:off x="7354256" y="3869468"/>
                    <a:ext cx="948688" cy="948688"/>
                  </a:xfrm>
                  <a:prstGeom prst="ellipse">
                    <a:avLst/>
                  </a:prstGeom>
                  <a:solidFill>
                    <a:srgbClr val="F1E2A0"/>
                  </a:solidFill>
                  <a:ln w="76200">
                    <a:solidFill>
                      <a:srgbClr val="1A1A2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sp>
          <p:nvSpPr>
            <p:cNvPr id="165" name="Flowchart: Data 164"/>
            <p:cNvSpPr/>
            <p:nvPr/>
          </p:nvSpPr>
          <p:spPr>
            <a:xfrm rot="777938">
              <a:off x="7071871" y="5482276"/>
              <a:ext cx="120395" cy="532783"/>
            </a:xfrm>
            <a:prstGeom prst="flowChartInputOutput">
              <a:avLst/>
            </a:prstGeom>
            <a:solidFill>
              <a:srgbClr val="F1E2A0"/>
            </a:solidFill>
            <a:ln w="111125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Flowchart: Data 165"/>
            <p:cNvSpPr/>
            <p:nvPr/>
          </p:nvSpPr>
          <p:spPr>
            <a:xfrm rot="20822062" flipH="1">
              <a:off x="7496755" y="5482275"/>
              <a:ext cx="120395" cy="532783"/>
            </a:xfrm>
            <a:prstGeom prst="flowChartInputOutput">
              <a:avLst/>
            </a:prstGeom>
            <a:solidFill>
              <a:srgbClr val="F1E2A0"/>
            </a:solidFill>
            <a:ln w="111125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6048440" y="612651"/>
            <a:ext cx="2743200" cy="2743200"/>
            <a:chOff x="9083100" y="459544"/>
            <a:chExt cx="2743200" cy="2743200"/>
          </a:xfrm>
        </p:grpSpPr>
        <p:sp>
          <p:nvSpPr>
            <p:cNvPr id="169" name="Rounded Rectangle 168"/>
            <p:cNvSpPr/>
            <p:nvPr/>
          </p:nvSpPr>
          <p:spPr>
            <a:xfrm>
              <a:off x="9083100" y="459544"/>
              <a:ext cx="2743200" cy="2743200"/>
            </a:xfrm>
            <a:prstGeom prst="roundRect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Round Same Side Corner Rectangle 169"/>
            <p:cNvSpPr/>
            <p:nvPr/>
          </p:nvSpPr>
          <p:spPr>
            <a:xfrm>
              <a:off x="10184782" y="862495"/>
              <a:ext cx="581891" cy="581891"/>
            </a:xfrm>
            <a:prstGeom prst="round2SameRect">
              <a:avLst>
                <a:gd name="adj1" fmla="val 0"/>
                <a:gd name="adj2" fmla="val 0"/>
              </a:avLst>
            </a:prstGeom>
            <a:noFill/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Round Same Side Corner Rectangle 170"/>
            <p:cNvSpPr/>
            <p:nvPr/>
          </p:nvSpPr>
          <p:spPr>
            <a:xfrm>
              <a:off x="10184782" y="2009770"/>
              <a:ext cx="581891" cy="581891"/>
            </a:xfrm>
            <a:prstGeom prst="round2SameRect">
              <a:avLst>
                <a:gd name="adj1" fmla="val 0"/>
                <a:gd name="adj2" fmla="val 0"/>
              </a:avLst>
            </a:prstGeom>
            <a:noFill/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Round Same Side Corner Rectangle 171"/>
            <p:cNvSpPr/>
            <p:nvPr/>
          </p:nvSpPr>
          <p:spPr>
            <a:xfrm>
              <a:off x="11016054" y="2009770"/>
              <a:ext cx="581891" cy="581891"/>
            </a:xfrm>
            <a:prstGeom prst="round2SameRect">
              <a:avLst>
                <a:gd name="adj1" fmla="val 0"/>
                <a:gd name="adj2" fmla="val 0"/>
              </a:avLst>
            </a:prstGeom>
            <a:noFill/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Round Same Side Corner Rectangle 172"/>
            <p:cNvSpPr/>
            <p:nvPr/>
          </p:nvSpPr>
          <p:spPr>
            <a:xfrm>
              <a:off x="9353509" y="2009770"/>
              <a:ext cx="581891" cy="581891"/>
            </a:xfrm>
            <a:prstGeom prst="round2SameRect">
              <a:avLst>
                <a:gd name="adj1" fmla="val 0"/>
                <a:gd name="adj2" fmla="val 0"/>
              </a:avLst>
            </a:prstGeom>
            <a:noFill/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5" name="Straight Connector 174"/>
            <p:cNvCxnSpPr>
              <a:stCxn id="170" idx="1"/>
              <a:endCxn id="171" idx="3"/>
            </p:cNvCxnSpPr>
            <p:nvPr/>
          </p:nvCxnSpPr>
          <p:spPr>
            <a:xfrm>
              <a:off x="10475728" y="1444386"/>
              <a:ext cx="0" cy="565384"/>
            </a:xfrm>
            <a:prstGeom prst="line">
              <a:avLst/>
            </a:prstGeom>
            <a:ln w="76200" cap="rnd">
              <a:solidFill>
                <a:srgbClr val="F1E2A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Elbow Connector 178"/>
            <p:cNvCxnSpPr>
              <a:stCxn id="170" idx="1"/>
              <a:endCxn id="173" idx="3"/>
            </p:cNvCxnSpPr>
            <p:nvPr/>
          </p:nvCxnSpPr>
          <p:spPr>
            <a:xfrm rot="5400000">
              <a:off x="9777400" y="1311442"/>
              <a:ext cx="565384" cy="831273"/>
            </a:xfrm>
            <a:prstGeom prst="bentConnector3">
              <a:avLst/>
            </a:prstGeom>
            <a:ln w="76200" cap="rnd">
              <a:solidFill>
                <a:srgbClr val="F1E2A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Elbow Connector 181"/>
            <p:cNvCxnSpPr>
              <a:stCxn id="170" idx="1"/>
              <a:endCxn id="172" idx="3"/>
            </p:cNvCxnSpPr>
            <p:nvPr/>
          </p:nvCxnSpPr>
          <p:spPr>
            <a:xfrm rot="16200000" flipH="1">
              <a:off x="10608672" y="1311442"/>
              <a:ext cx="565384" cy="831272"/>
            </a:xfrm>
            <a:prstGeom prst="bentConnector3">
              <a:avLst/>
            </a:prstGeom>
            <a:ln w="76200" cap="rnd">
              <a:solidFill>
                <a:srgbClr val="F1E2A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/>
          <p:cNvGrpSpPr/>
          <p:nvPr/>
        </p:nvGrpSpPr>
        <p:grpSpPr>
          <a:xfrm>
            <a:off x="2251696" y="2468331"/>
            <a:ext cx="1529990" cy="1629458"/>
            <a:chOff x="7800522" y="1467579"/>
            <a:chExt cx="1529990" cy="1629458"/>
          </a:xfrm>
        </p:grpSpPr>
        <p:sp>
          <p:nvSpPr>
            <p:cNvPr id="189" name="Oval 188"/>
            <p:cNvSpPr/>
            <p:nvPr/>
          </p:nvSpPr>
          <p:spPr>
            <a:xfrm>
              <a:off x="7941538" y="1467579"/>
              <a:ext cx="1388974" cy="1629458"/>
            </a:xfrm>
            <a:custGeom>
              <a:avLst/>
              <a:gdLst>
                <a:gd name="connsiteX0" fmla="*/ 0 w 1388974"/>
                <a:gd name="connsiteY0" fmla="*/ 763936 h 1527871"/>
                <a:gd name="connsiteX1" fmla="*/ 694487 w 1388974"/>
                <a:gd name="connsiteY1" fmla="*/ 0 h 1527871"/>
                <a:gd name="connsiteX2" fmla="*/ 1388974 w 1388974"/>
                <a:gd name="connsiteY2" fmla="*/ 763936 h 1527871"/>
                <a:gd name="connsiteX3" fmla="*/ 694487 w 1388974"/>
                <a:gd name="connsiteY3" fmla="*/ 1527872 h 1527871"/>
                <a:gd name="connsiteX4" fmla="*/ 0 w 1388974"/>
                <a:gd name="connsiteY4" fmla="*/ 763936 h 1527871"/>
                <a:gd name="connsiteX0" fmla="*/ 0 w 1388974"/>
                <a:gd name="connsiteY0" fmla="*/ 763936 h 1629458"/>
                <a:gd name="connsiteX1" fmla="*/ 694487 w 1388974"/>
                <a:gd name="connsiteY1" fmla="*/ 0 h 1629458"/>
                <a:gd name="connsiteX2" fmla="*/ 1388974 w 1388974"/>
                <a:gd name="connsiteY2" fmla="*/ 763936 h 1629458"/>
                <a:gd name="connsiteX3" fmla="*/ 694487 w 1388974"/>
                <a:gd name="connsiteY3" fmla="*/ 1527872 h 1629458"/>
                <a:gd name="connsiteX4" fmla="*/ 0 w 1388974"/>
                <a:gd name="connsiteY4" fmla="*/ 763936 h 1629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8974" h="1629458">
                  <a:moveTo>
                    <a:pt x="0" y="763936"/>
                  </a:moveTo>
                  <a:cubicBezTo>
                    <a:pt x="0" y="342026"/>
                    <a:pt x="310932" y="0"/>
                    <a:pt x="694487" y="0"/>
                  </a:cubicBezTo>
                  <a:cubicBezTo>
                    <a:pt x="1078042" y="0"/>
                    <a:pt x="1388974" y="342026"/>
                    <a:pt x="1388974" y="763936"/>
                  </a:cubicBezTo>
                  <a:cubicBezTo>
                    <a:pt x="1388974" y="1185846"/>
                    <a:pt x="1260922" y="1162112"/>
                    <a:pt x="694487" y="1527872"/>
                  </a:cubicBezTo>
                  <a:cubicBezTo>
                    <a:pt x="128052" y="1893632"/>
                    <a:pt x="0" y="1185846"/>
                    <a:pt x="0" y="763936"/>
                  </a:cubicBezTo>
                  <a:close/>
                </a:path>
              </a:pathLst>
            </a:custGeom>
            <a:solidFill>
              <a:srgbClr val="F1E2A0"/>
            </a:solidFill>
            <a:ln w="76200">
              <a:solidFill>
                <a:srgbClr val="F1E2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Isosceles Triangle 191"/>
            <p:cNvSpPr/>
            <p:nvPr/>
          </p:nvSpPr>
          <p:spPr>
            <a:xfrm rot="15454969" flipH="1">
              <a:off x="7683163" y="2245463"/>
              <a:ext cx="503331" cy="268614"/>
            </a:xfrm>
            <a:custGeom>
              <a:avLst/>
              <a:gdLst>
                <a:gd name="connsiteX0" fmla="*/ 0 w 498745"/>
                <a:gd name="connsiteY0" fmla="*/ 230506 h 230506"/>
                <a:gd name="connsiteX1" fmla="*/ 426876 w 498745"/>
                <a:gd name="connsiteY1" fmla="*/ 0 h 230506"/>
                <a:gd name="connsiteX2" fmla="*/ 498745 w 498745"/>
                <a:gd name="connsiteY2" fmla="*/ 230506 h 230506"/>
                <a:gd name="connsiteX3" fmla="*/ 0 w 498745"/>
                <a:gd name="connsiteY3" fmla="*/ 230506 h 230506"/>
                <a:gd name="connsiteX0" fmla="*/ 0 w 498745"/>
                <a:gd name="connsiteY0" fmla="*/ 230506 h 230506"/>
                <a:gd name="connsiteX1" fmla="*/ 426876 w 498745"/>
                <a:gd name="connsiteY1" fmla="*/ 0 h 230506"/>
                <a:gd name="connsiteX2" fmla="*/ 498745 w 498745"/>
                <a:gd name="connsiteY2" fmla="*/ 230506 h 230506"/>
                <a:gd name="connsiteX3" fmla="*/ 0 w 498745"/>
                <a:gd name="connsiteY3" fmla="*/ 230506 h 230506"/>
                <a:gd name="connsiteX0" fmla="*/ 0 w 498836"/>
                <a:gd name="connsiteY0" fmla="*/ 230506 h 230506"/>
                <a:gd name="connsiteX1" fmla="*/ 426876 w 498836"/>
                <a:gd name="connsiteY1" fmla="*/ 0 h 230506"/>
                <a:gd name="connsiteX2" fmla="*/ 498745 w 498836"/>
                <a:gd name="connsiteY2" fmla="*/ 230506 h 230506"/>
                <a:gd name="connsiteX3" fmla="*/ 0 w 498836"/>
                <a:gd name="connsiteY3" fmla="*/ 230506 h 230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8836" h="230506">
                  <a:moveTo>
                    <a:pt x="0" y="230506"/>
                  </a:moveTo>
                  <a:cubicBezTo>
                    <a:pt x="142292" y="153671"/>
                    <a:pt x="253946" y="70576"/>
                    <a:pt x="426876" y="0"/>
                  </a:cubicBezTo>
                  <a:cubicBezTo>
                    <a:pt x="450832" y="76835"/>
                    <a:pt x="501273" y="170597"/>
                    <a:pt x="498745" y="230506"/>
                  </a:cubicBezTo>
                  <a:lnTo>
                    <a:pt x="0" y="230506"/>
                  </a:lnTo>
                  <a:close/>
                </a:path>
              </a:pathLst>
            </a:cu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Isosceles Triangle 191"/>
            <p:cNvSpPr/>
            <p:nvPr/>
          </p:nvSpPr>
          <p:spPr>
            <a:xfrm rot="14865640" flipH="1">
              <a:off x="7773385" y="2437547"/>
              <a:ext cx="498836" cy="230506"/>
            </a:xfrm>
            <a:custGeom>
              <a:avLst/>
              <a:gdLst>
                <a:gd name="connsiteX0" fmla="*/ 0 w 498745"/>
                <a:gd name="connsiteY0" fmla="*/ 230506 h 230506"/>
                <a:gd name="connsiteX1" fmla="*/ 426876 w 498745"/>
                <a:gd name="connsiteY1" fmla="*/ 0 h 230506"/>
                <a:gd name="connsiteX2" fmla="*/ 498745 w 498745"/>
                <a:gd name="connsiteY2" fmla="*/ 230506 h 230506"/>
                <a:gd name="connsiteX3" fmla="*/ 0 w 498745"/>
                <a:gd name="connsiteY3" fmla="*/ 230506 h 230506"/>
                <a:gd name="connsiteX0" fmla="*/ 0 w 498745"/>
                <a:gd name="connsiteY0" fmla="*/ 230506 h 230506"/>
                <a:gd name="connsiteX1" fmla="*/ 426876 w 498745"/>
                <a:gd name="connsiteY1" fmla="*/ 0 h 230506"/>
                <a:gd name="connsiteX2" fmla="*/ 498745 w 498745"/>
                <a:gd name="connsiteY2" fmla="*/ 230506 h 230506"/>
                <a:gd name="connsiteX3" fmla="*/ 0 w 498745"/>
                <a:gd name="connsiteY3" fmla="*/ 230506 h 230506"/>
                <a:gd name="connsiteX0" fmla="*/ 0 w 498836"/>
                <a:gd name="connsiteY0" fmla="*/ 230506 h 230506"/>
                <a:gd name="connsiteX1" fmla="*/ 426876 w 498836"/>
                <a:gd name="connsiteY1" fmla="*/ 0 h 230506"/>
                <a:gd name="connsiteX2" fmla="*/ 498745 w 498836"/>
                <a:gd name="connsiteY2" fmla="*/ 230506 h 230506"/>
                <a:gd name="connsiteX3" fmla="*/ 0 w 498836"/>
                <a:gd name="connsiteY3" fmla="*/ 230506 h 230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8836" h="230506">
                  <a:moveTo>
                    <a:pt x="0" y="230506"/>
                  </a:moveTo>
                  <a:cubicBezTo>
                    <a:pt x="142292" y="153671"/>
                    <a:pt x="253946" y="70576"/>
                    <a:pt x="426876" y="0"/>
                  </a:cubicBezTo>
                  <a:cubicBezTo>
                    <a:pt x="450832" y="76835"/>
                    <a:pt x="501273" y="170597"/>
                    <a:pt x="498745" y="230506"/>
                  </a:cubicBezTo>
                  <a:lnTo>
                    <a:pt x="0" y="230506"/>
                  </a:lnTo>
                  <a:close/>
                </a:path>
              </a:pathLst>
            </a:cu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Isosceles Triangle 191"/>
            <p:cNvSpPr/>
            <p:nvPr/>
          </p:nvSpPr>
          <p:spPr>
            <a:xfrm rot="13490301" flipH="1" flipV="1">
              <a:off x="8103790" y="2625455"/>
              <a:ext cx="215929" cy="349782"/>
            </a:xfrm>
            <a:custGeom>
              <a:avLst/>
              <a:gdLst>
                <a:gd name="connsiteX0" fmla="*/ 0 w 498745"/>
                <a:gd name="connsiteY0" fmla="*/ 230506 h 230506"/>
                <a:gd name="connsiteX1" fmla="*/ 426876 w 498745"/>
                <a:gd name="connsiteY1" fmla="*/ 0 h 230506"/>
                <a:gd name="connsiteX2" fmla="*/ 498745 w 498745"/>
                <a:gd name="connsiteY2" fmla="*/ 230506 h 230506"/>
                <a:gd name="connsiteX3" fmla="*/ 0 w 498745"/>
                <a:gd name="connsiteY3" fmla="*/ 230506 h 230506"/>
                <a:gd name="connsiteX0" fmla="*/ 0 w 498745"/>
                <a:gd name="connsiteY0" fmla="*/ 230506 h 230506"/>
                <a:gd name="connsiteX1" fmla="*/ 426876 w 498745"/>
                <a:gd name="connsiteY1" fmla="*/ 0 h 230506"/>
                <a:gd name="connsiteX2" fmla="*/ 498745 w 498745"/>
                <a:gd name="connsiteY2" fmla="*/ 230506 h 230506"/>
                <a:gd name="connsiteX3" fmla="*/ 0 w 498745"/>
                <a:gd name="connsiteY3" fmla="*/ 230506 h 230506"/>
                <a:gd name="connsiteX0" fmla="*/ 0 w 498836"/>
                <a:gd name="connsiteY0" fmla="*/ 230506 h 230506"/>
                <a:gd name="connsiteX1" fmla="*/ 426876 w 498836"/>
                <a:gd name="connsiteY1" fmla="*/ 0 h 230506"/>
                <a:gd name="connsiteX2" fmla="*/ 498745 w 498836"/>
                <a:gd name="connsiteY2" fmla="*/ 230506 h 230506"/>
                <a:gd name="connsiteX3" fmla="*/ 0 w 498836"/>
                <a:gd name="connsiteY3" fmla="*/ 230506 h 230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8836" h="230506">
                  <a:moveTo>
                    <a:pt x="0" y="230506"/>
                  </a:moveTo>
                  <a:cubicBezTo>
                    <a:pt x="142292" y="153671"/>
                    <a:pt x="253946" y="70576"/>
                    <a:pt x="426876" y="0"/>
                  </a:cubicBezTo>
                  <a:cubicBezTo>
                    <a:pt x="450832" y="76835"/>
                    <a:pt x="501273" y="170597"/>
                    <a:pt x="498745" y="230506"/>
                  </a:cubicBezTo>
                  <a:lnTo>
                    <a:pt x="0" y="230506"/>
                  </a:lnTo>
                  <a:close/>
                </a:path>
              </a:pathLst>
            </a:cu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Oval 188"/>
            <p:cNvSpPr/>
            <p:nvPr/>
          </p:nvSpPr>
          <p:spPr>
            <a:xfrm rot="14573334" flipV="1">
              <a:off x="8088740" y="2456820"/>
              <a:ext cx="589061" cy="691049"/>
            </a:xfrm>
            <a:custGeom>
              <a:avLst/>
              <a:gdLst>
                <a:gd name="connsiteX0" fmla="*/ 0 w 1388974"/>
                <a:gd name="connsiteY0" fmla="*/ 763936 h 1527871"/>
                <a:gd name="connsiteX1" fmla="*/ 694487 w 1388974"/>
                <a:gd name="connsiteY1" fmla="*/ 0 h 1527871"/>
                <a:gd name="connsiteX2" fmla="*/ 1388974 w 1388974"/>
                <a:gd name="connsiteY2" fmla="*/ 763936 h 1527871"/>
                <a:gd name="connsiteX3" fmla="*/ 694487 w 1388974"/>
                <a:gd name="connsiteY3" fmla="*/ 1527872 h 1527871"/>
                <a:gd name="connsiteX4" fmla="*/ 0 w 1388974"/>
                <a:gd name="connsiteY4" fmla="*/ 763936 h 1527871"/>
                <a:gd name="connsiteX0" fmla="*/ 0 w 1388974"/>
                <a:gd name="connsiteY0" fmla="*/ 763936 h 1629458"/>
                <a:gd name="connsiteX1" fmla="*/ 694487 w 1388974"/>
                <a:gd name="connsiteY1" fmla="*/ 0 h 1629458"/>
                <a:gd name="connsiteX2" fmla="*/ 1388974 w 1388974"/>
                <a:gd name="connsiteY2" fmla="*/ 763936 h 1629458"/>
                <a:gd name="connsiteX3" fmla="*/ 694487 w 1388974"/>
                <a:gd name="connsiteY3" fmla="*/ 1527872 h 1629458"/>
                <a:gd name="connsiteX4" fmla="*/ 0 w 1388974"/>
                <a:gd name="connsiteY4" fmla="*/ 763936 h 1629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8974" h="1629458">
                  <a:moveTo>
                    <a:pt x="0" y="763936"/>
                  </a:moveTo>
                  <a:cubicBezTo>
                    <a:pt x="0" y="342026"/>
                    <a:pt x="310932" y="0"/>
                    <a:pt x="694487" y="0"/>
                  </a:cubicBezTo>
                  <a:cubicBezTo>
                    <a:pt x="1078042" y="0"/>
                    <a:pt x="1388974" y="342026"/>
                    <a:pt x="1388974" y="763936"/>
                  </a:cubicBezTo>
                  <a:cubicBezTo>
                    <a:pt x="1388974" y="1185846"/>
                    <a:pt x="1260922" y="1162112"/>
                    <a:pt x="694487" y="1527872"/>
                  </a:cubicBezTo>
                  <a:cubicBezTo>
                    <a:pt x="128052" y="1893632"/>
                    <a:pt x="0" y="1185846"/>
                    <a:pt x="0" y="763936"/>
                  </a:cubicBezTo>
                  <a:close/>
                </a:path>
              </a:pathLst>
            </a:custGeom>
            <a:solidFill>
              <a:srgbClr val="F1E2A0"/>
            </a:solidFill>
            <a:ln w="76200">
              <a:solidFill>
                <a:srgbClr val="F1E2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0" name="Group 219"/>
          <p:cNvGrpSpPr/>
          <p:nvPr/>
        </p:nvGrpSpPr>
        <p:grpSpPr>
          <a:xfrm>
            <a:off x="9201006" y="533095"/>
            <a:ext cx="2743200" cy="2743200"/>
            <a:chOff x="9177996" y="3486561"/>
            <a:chExt cx="2743200" cy="2743200"/>
          </a:xfrm>
        </p:grpSpPr>
        <p:sp>
          <p:nvSpPr>
            <p:cNvPr id="187" name="Rounded Rectangle 186"/>
            <p:cNvSpPr/>
            <p:nvPr/>
          </p:nvSpPr>
          <p:spPr>
            <a:xfrm>
              <a:off x="9177996" y="3486561"/>
              <a:ext cx="2743200" cy="2743200"/>
            </a:xfrm>
            <a:prstGeom prst="roundRect">
              <a:avLst/>
            </a:prstGeom>
            <a:solidFill>
              <a:srgbClr val="A778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7" name="Picture 2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0584" y="3815246"/>
              <a:ext cx="1903213" cy="2117141"/>
            </a:xfrm>
            <a:prstGeom prst="rect">
              <a:avLst/>
            </a:prstGeom>
          </p:spPr>
        </p:pic>
        <p:pic>
          <p:nvPicPr>
            <p:cNvPr id="216" name="Picture 2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4117">
              <a:off x="9976672" y="4059042"/>
              <a:ext cx="747879" cy="745742"/>
            </a:xfrm>
            <a:prstGeom prst="rect">
              <a:avLst/>
            </a:prstGeom>
          </p:spPr>
        </p:pic>
        <p:pic>
          <p:nvPicPr>
            <p:cNvPr id="218" name="Picture 2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4117">
              <a:off x="10701967" y="4332622"/>
              <a:ext cx="561893" cy="560286"/>
            </a:xfrm>
            <a:prstGeom prst="rect">
              <a:avLst/>
            </a:prstGeom>
          </p:spPr>
        </p:pic>
        <p:pic>
          <p:nvPicPr>
            <p:cNvPr id="219" name="Picture 2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68048">
              <a:off x="10347385" y="4764780"/>
              <a:ext cx="561893" cy="560286"/>
            </a:xfrm>
            <a:prstGeom prst="rect">
              <a:avLst/>
            </a:prstGeom>
          </p:spPr>
        </p:pic>
      </p:grpSp>
      <p:grpSp>
        <p:nvGrpSpPr>
          <p:cNvPr id="241" name="Group 240"/>
          <p:cNvGrpSpPr/>
          <p:nvPr/>
        </p:nvGrpSpPr>
        <p:grpSpPr>
          <a:xfrm rot="10800000">
            <a:off x="3529186" y="720672"/>
            <a:ext cx="1557850" cy="1857668"/>
            <a:chOff x="6999363" y="1157688"/>
            <a:chExt cx="2073499" cy="2472556"/>
          </a:xfrm>
        </p:grpSpPr>
        <p:grpSp>
          <p:nvGrpSpPr>
            <p:cNvPr id="235" name="Group 234"/>
            <p:cNvGrpSpPr/>
            <p:nvPr/>
          </p:nvGrpSpPr>
          <p:grpSpPr>
            <a:xfrm>
              <a:off x="6999363" y="1157688"/>
              <a:ext cx="2073499" cy="2472556"/>
              <a:chOff x="6148667" y="2547118"/>
              <a:chExt cx="2073499" cy="2472556"/>
            </a:xfrm>
          </p:grpSpPr>
          <p:sp>
            <p:nvSpPr>
              <p:cNvPr id="236" name="Hexagon 235"/>
              <p:cNvSpPr/>
              <p:nvPr/>
            </p:nvSpPr>
            <p:spPr>
              <a:xfrm>
                <a:off x="6148667" y="2547118"/>
                <a:ext cx="2073499" cy="824248"/>
              </a:xfrm>
              <a:prstGeom prst="hexagon">
                <a:avLst>
                  <a:gd name="adj" fmla="val 54394"/>
                  <a:gd name="vf" fmla="val 115470"/>
                </a:avLst>
              </a:prstGeom>
              <a:solidFill>
                <a:srgbClr val="F1E2A0"/>
              </a:solidFill>
              <a:ln w="76200" cap="rnd">
                <a:solidFill>
                  <a:srgbClr val="5F2E23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7" name="Trapezoid 236"/>
              <p:cNvSpPr/>
              <p:nvPr/>
            </p:nvSpPr>
            <p:spPr>
              <a:xfrm rot="10800000">
                <a:off x="6611811" y="3383967"/>
                <a:ext cx="1152525" cy="1635707"/>
              </a:xfrm>
              <a:prstGeom prst="trapezoid">
                <a:avLst>
                  <a:gd name="adj" fmla="val 50000"/>
                </a:avLst>
              </a:prstGeom>
              <a:solidFill>
                <a:srgbClr val="F1E2A0"/>
              </a:solidFill>
              <a:ln w="76200" cap="rnd">
                <a:solidFill>
                  <a:srgbClr val="5F2E23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9" name="Isosceles Triangle 12"/>
              <p:cNvSpPr/>
              <p:nvPr/>
            </p:nvSpPr>
            <p:spPr>
              <a:xfrm rot="10800000" flipH="1">
                <a:off x="6226288" y="3106156"/>
                <a:ext cx="819151" cy="1597026"/>
              </a:xfrm>
              <a:custGeom>
                <a:avLst/>
                <a:gdLst>
                  <a:gd name="connsiteX0" fmla="*/ 0 w 338138"/>
                  <a:gd name="connsiteY0" fmla="*/ 609600 h 609600"/>
                  <a:gd name="connsiteX1" fmla="*/ 169069 w 338138"/>
                  <a:gd name="connsiteY1" fmla="*/ 0 h 609600"/>
                  <a:gd name="connsiteX2" fmla="*/ 338138 w 338138"/>
                  <a:gd name="connsiteY2" fmla="*/ 609600 h 609600"/>
                  <a:gd name="connsiteX3" fmla="*/ 0 w 338138"/>
                  <a:gd name="connsiteY3" fmla="*/ 609600 h 609600"/>
                  <a:gd name="connsiteX0" fmla="*/ 0 w 402432"/>
                  <a:gd name="connsiteY0" fmla="*/ 916781 h 916781"/>
                  <a:gd name="connsiteX1" fmla="*/ 233363 w 402432"/>
                  <a:gd name="connsiteY1" fmla="*/ 0 h 916781"/>
                  <a:gd name="connsiteX2" fmla="*/ 402432 w 402432"/>
                  <a:gd name="connsiteY2" fmla="*/ 609600 h 916781"/>
                  <a:gd name="connsiteX3" fmla="*/ 0 w 402432"/>
                  <a:gd name="connsiteY3" fmla="*/ 916781 h 916781"/>
                  <a:gd name="connsiteX0" fmla="*/ 0 w 450057"/>
                  <a:gd name="connsiteY0" fmla="*/ 1000124 h 1000124"/>
                  <a:gd name="connsiteX1" fmla="*/ 280988 w 450057"/>
                  <a:gd name="connsiteY1" fmla="*/ 0 h 1000124"/>
                  <a:gd name="connsiteX2" fmla="*/ 450057 w 450057"/>
                  <a:gd name="connsiteY2" fmla="*/ 609600 h 1000124"/>
                  <a:gd name="connsiteX3" fmla="*/ 0 w 450057"/>
                  <a:gd name="connsiteY3" fmla="*/ 1000124 h 1000124"/>
                  <a:gd name="connsiteX0" fmla="*/ 0 w 435770"/>
                  <a:gd name="connsiteY0" fmla="*/ 1000124 h 1000124"/>
                  <a:gd name="connsiteX1" fmla="*/ 280988 w 435770"/>
                  <a:gd name="connsiteY1" fmla="*/ 0 h 1000124"/>
                  <a:gd name="connsiteX2" fmla="*/ 435770 w 435770"/>
                  <a:gd name="connsiteY2" fmla="*/ 600075 h 1000124"/>
                  <a:gd name="connsiteX3" fmla="*/ 0 w 435770"/>
                  <a:gd name="connsiteY3" fmla="*/ 1000124 h 1000124"/>
                  <a:gd name="connsiteX0" fmla="*/ 0 w 438151"/>
                  <a:gd name="connsiteY0" fmla="*/ 1000124 h 1000124"/>
                  <a:gd name="connsiteX1" fmla="*/ 280988 w 438151"/>
                  <a:gd name="connsiteY1" fmla="*/ 0 h 1000124"/>
                  <a:gd name="connsiteX2" fmla="*/ 438151 w 438151"/>
                  <a:gd name="connsiteY2" fmla="*/ 602456 h 1000124"/>
                  <a:gd name="connsiteX3" fmla="*/ 0 w 438151"/>
                  <a:gd name="connsiteY3" fmla="*/ 1000124 h 1000124"/>
                  <a:gd name="connsiteX0" fmla="*/ 0 w 438151"/>
                  <a:gd name="connsiteY0" fmla="*/ 1004887 h 1004887"/>
                  <a:gd name="connsiteX1" fmla="*/ 280988 w 438151"/>
                  <a:gd name="connsiteY1" fmla="*/ 0 h 1004887"/>
                  <a:gd name="connsiteX2" fmla="*/ 438151 w 438151"/>
                  <a:gd name="connsiteY2" fmla="*/ 602456 h 1004887"/>
                  <a:gd name="connsiteX3" fmla="*/ 0 w 438151"/>
                  <a:gd name="connsiteY3" fmla="*/ 1004887 h 1004887"/>
                  <a:gd name="connsiteX0" fmla="*/ 0 w 438151"/>
                  <a:gd name="connsiteY0" fmla="*/ 1004887 h 1004887"/>
                  <a:gd name="connsiteX1" fmla="*/ 280988 w 438151"/>
                  <a:gd name="connsiteY1" fmla="*/ 0 h 1004887"/>
                  <a:gd name="connsiteX2" fmla="*/ 438151 w 438151"/>
                  <a:gd name="connsiteY2" fmla="*/ 611981 h 1004887"/>
                  <a:gd name="connsiteX3" fmla="*/ 0 w 438151"/>
                  <a:gd name="connsiteY3" fmla="*/ 1004887 h 1004887"/>
                  <a:gd name="connsiteX0" fmla="*/ 0 w 690563"/>
                  <a:gd name="connsiteY0" fmla="*/ 1182687 h 1182687"/>
                  <a:gd name="connsiteX1" fmla="*/ 690563 w 690563"/>
                  <a:gd name="connsiteY1" fmla="*/ 0 h 1182687"/>
                  <a:gd name="connsiteX2" fmla="*/ 438151 w 690563"/>
                  <a:gd name="connsiteY2" fmla="*/ 789781 h 1182687"/>
                  <a:gd name="connsiteX3" fmla="*/ 0 w 690563"/>
                  <a:gd name="connsiteY3" fmla="*/ 1182687 h 1182687"/>
                  <a:gd name="connsiteX0" fmla="*/ 0 w 989013"/>
                  <a:gd name="connsiteY0" fmla="*/ 1995487 h 1995487"/>
                  <a:gd name="connsiteX1" fmla="*/ 989013 w 989013"/>
                  <a:gd name="connsiteY1" fmla="*/ 0 h 1995487"/>
                  <a:gd name="connsiteX2" fmla="*/ 438151 w 989013"/>
                  <a:gd name="connsiteY2" fmla="*/ 1602581 h 1995487"/>
                  <a:gd name="connsiteX3" fmla="*/ 0 w 989013"/>
                  <a:gd name="connsiteY3" fmla="*/ 1995487 h 1995487"/>
                  <a:gd name="connsiteX0" fmla="*/ 0 w 1036638"/>
                  <a:gd name="connsiteY0" fmla="*/ 2000250 h 2000250"/>
                  <a:gd name="connsiteX1" fmla="*/ 1036638 w 1036638"/>
                  <a:gd name="connsiteY1" fmla="*/ 0 h 2000250"/>
                  <a:gd name="connsiteX2" fmla="*/ 438151 w 1036638"/>
                  <a:gd name="connsiteY2" fmla="*/ 1607344 h 2000250"/>
                  <a:gd name="connsiteX3" fmla="*/ 0 w 1036638"/>
                  <a:gd name="connsiteY3" fmla="*/ 2000250 h 2000250"/>
                  <a:gd name="connsiteX0" fmla="*/ 0 w 985838"/>
                  <a:gd name="connsiteY0" fmla="*/ 1914525 h 1914525"/>
                  <a:gd name="connsiteX1" fmla="*/ 985838 w 985838"/>
                  <a:gd name="connsiteY1" fmla="*/ 0 h 1914525"/>
                  <a:gd name="connsiteX2" fmla="*/ 387351 w 985838"/>
                  <a:gd name="connsiteY2" fmla="*/ 1607344 h 1914525"/>
                  <a:gd name="connsiteX3" fmla="*/ 0 w 985838"/>
                  <a:gd name="connsiteY3" fmla="*/ 1914525 h 1914525"/>
                  <a:gd name="connsiteX0" fmla="*/ 0 w 966788"/>
                  <a:gd name="connsiteY0" fmla="*/ 1892300 h 1892300"/>
                  <a:gd name="connsiteX1" fmla="*/ 966788 w 966788"/>
                  <a:gd name="connsiteY1" fmla="*/ 0 h 1892300"/>
                  <a:gd name="connsiteX2" fmla="*/ 368301 w 966788"/>
                  <a:gd name="connsiteY2" fmla="*/ 1607344 h 1892300"/>
                  <a:gd name="connsiteX3" fmla="*/ 0 w 966788"/>
                  <a:gd name="connsiteY3" fmla="*/ 1892300 h 1892300"/>
                  <a:gd name="connsiteX0" fmla="*/ 0 w 957263"/>
                  <a:gd name="connsiteY0" fmla="*/ 1882775 h 1882775"/>
                  <a:gd name="connsiteX1" fmla="*/ 957263 w 957263"/>
                  <a:gd name="connsiteY1" fmla="*/ 0 h 1882775"/>
                  <a:gd name="connsiteX2" fmla="*/ 358776 w 957263"/>
                  <a:gd name="connsiteY2" fmla="*/ 1607344 h 1882775"/>
                  <a:gd name="connsiteX3" fmla="*/ 0 w 957263"/>
                  <a:gd name="connsiteY3" fmla="*/ 1882775 h 1882775"/>
                  <a:gd name="connsiteX0" fmla="*/ 0 w 900113"/>
                  <a:gd name="connsiteY0" fmla="*/ 1768475 h 1768475"/>
                  <a:gd name="connsiteX1" fmla="*/ 900113 w 900113"/>
                  <a:gd name="connsiteY1" fmla="*/ 0 h 1768475"/>
                  <a:gd name="connsiteX2" fmla="*/ 358776 w 900113"/>
                  <a:gd name="connsiteY2" fmla="*/ 1493044 h 1768475"/>
                  <a:gd name="connsiteX3" fmla="*/ 0 w 900113"/>
                  <a:gd name="connsiteY3" fmla="*/ 1768475 h 1768475"/>
                  <a:gd name="connsiteX0" fmla="*/ 0 w 866776"/>
                  <a:gd name="connsiteY0" fmla="*/ 1725613 h 1725613"/>
                  <a:gd name="connsiteX1" fmla="*/ 866776 w 866776"/>
                  <a:gd name="connsiteY1" fmla="*/ 0 h 1725613"/>
                  <a:gd name="connsiteX2" fmla="*/ 358776 w 866776"/>
                  <a:gd name="connsiteY2" fmla="*/ 1450182 h 1725613"/>
                  <a:gd name="connsiteX3" fmla="*/ 0 w 866776"/>
                  <a:gd name="connsiteY3" fmla="*/ 1725613 h 1725613"/>
                  <a:gd name="connsiteX0" fmla="*/ 0 w 800101"/>
                  <a:gd name="connsiteY0" fmla="*/ 1592263 h 1592263"/>
                  <a:gd name="connsiteX1" fmla="*/ 800101 w 800101"/>
                  <a:gd name="connsiteY1" fmla="*/ 0 h 1592263"/>
                  <a:gd name="connsiteX2" fmla="*/ 358776 w 800101"/>
                  <a:gd name="connsiteY2" fmla="*/ 1316832 h 1592263"/>
                  <a:gd name="connsiteX3" fmla="*/ 0 w 800101"/>
                  <a:gd name="connsiteY3" fmla="*/ 1592263 h 1592263"/>
                  <a:gd name="connsiteX0" fmla="*/ 0 w 819151"/>
                  <a:gd name="connsiteY0" fmla="*/ 1597026 h 1597026"/>
                  <a:gd name="connsiteX1" fmla="*/ 819151 w 819151"/>
                  <a:gd name="connsiteY1" fmla="*/ 0 h 1597026"/>
                  <a:gd name="connsiteX2" fmla="*/ 358776 w 819151"/>
                  <a:gd name="connsiteY2" fmla="*/ 1321595 h 1597026"/>
                  <a:gd name="connsiteX3" fmla="*/ 0 w 819151"/>
                  <a:gd name="connsiteY3" fmla="*/ 1597026 h 1597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9151" h="1597026">
                    <a:moveTo>
                      <a:pt x="0" y="1597026"/>
                    </a:moveTo>
                    <a:lnTo>
                      <a:pt x="819151" y="0"/>
                    </a:lnTo>
                    <a:lnTo>
                      <a:pt x="358776" y="1321595"/>
                    </a:lnTo>
                    <a:lnTo>
                      <a:pt x="0" y="1597026"/>
                    </a:lnTo>
                    <a:close/>
                  </a:path>
                </a:pathLst>
              </a:custGeom>
              <a:solidFill>
                <a:srgbClr val="F1E2A0"/>
              </a:solidFill>
              <a:ln w="76200">
                <a:solidFill>
                  <a:srgbClr val="5F2E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40" name="Isosceles Triangle 12"/>
            <p:cNvSpPr/>
            <p:nvPr/>
          </p:nvSpPr>
          <p:spPr>
            <a:xfrm rot="10800000">
              <a:off x="8170580" y="1723194"/>
              <a:ext cx="819151" cy="1597026"/>
            </a:xfrm>
            <a:custGeom>
              <a:avLst/>
              <a:gdLst>
                <a:gd name="connsiteX0" fmla="*/ 0 w 338138"/>
                <a:gd name="connsiteY0" fmla="*/ 609600 h 609600"/>
                <a:gd name="connsiteX1" fmla="*/ 169069 w 338138"/>
                <a:gd name="connsiteY1" fmla="*/ 0 h 609600"/>
                <a:gd name="connsiteX2" fmla="*/ 338138 w 338138"/>
                <a:gd name="connsiteY2" fmla="*/ 609600 h 609600"/>
                <a:gd name="connsiteX3" fmla="*/ 0 w 338138"/>
                <a:gd name="connsiteY3" fmla="*/ 609600 h 609600"/>
                <a:gd name="connsiteX0" fmla="*/ 0 w 402432"/>
                <a:gd name="connsiteY0" fmla="*/ 916781 h 916781"/>
                <a:gd name="connsiteX1" fmla="*/ 233363 w 402432"/>
                <a:gd name="connsiteY1" fmla="*/ 0 h 916781"/>
                <a:gd name="connsiteX2" fmla="*/ 402432 w 402432"/>
                <a:gd name="connsiteY2" fmla="*/ 609600 h 916781"/>
                <a:gd name="connsiteX3" fmla="*/ 0 w 402432"/>
                <a:gd name="connsiteY3" fmla="*/ 916781 h 916781"/>
                <a:gd name="connsiteX0" fmla="*/ 0 w 450057"/>
                <a:gd name="connsiteY0" fmla="*/ 1000124 h 1000124"/>
                <a:gd name="connsiteX1" fmla="*/ 280988 w 450057"/>
                <a:gd name="connsiteY1" fmla="*/ 0 h 1000124"/>
                <a:gd name="connsiteX2" fmla="*/ 450057 w 450057"/>
                <a:gd name="connsiteY2" fmla="*/ 609600 h 1000124"/>
                <a:gd name="connsiteX3" fmla="*/ 0 w 450057"/>
                <a:gd name="connsiteY3" fmla="*/ 1000124 h 1000124"/>
                <a:gd name="connsiteX0" fmla="*/ 0 w 435770"/>
                <a:gd name="connsiteY0" fmla="*/ 1000124 h 1000124"/>
                <a:gd name="connsiteX1" fmla="*/ 280988 w 435770"/>
                <a:gd name="connsiteY1" fmla="*/ 0 h 1000124"/>
                <a:gd name="connsiteX2" fmla="*/ 435770 w 435770"/>
                <a:gd name="connsiteY2" fmla="*/ 600075 h 1000124"/>
                <a:gd name="connsiteX3" fmla="*/ 0 w 435770"/>
                <a:gd name="connsiteY3" fmla="*/ 1000124 h 1000124"/>
                <a:gd name="connsiteX0" fmla="*/ 0 w 438151"/>
                <a:gd name="connsiteY0" fmla="*/ 1000124 h 1000124"/>
                <a:gd name="connsiteX1" fmla="*/ 280988 w 438151"/>
                <a:gd name="connsiteY1" fmla="*/ 0 h 1000124"/>
                <a:gd name="connsiteX2" fmla="*/ 438151 w 438151"/>
                <a:gd name="connsiteY2" fmla="*/ 602456 h 1000124"/>
                <a:gd name="connsiteX3" fmla="*/ 0 w 438151"/>
                <a:gd name="connsiteY3" fmla="*/ 1000124 h 1000124"/>
                <a:gd name="connsiteX0" fmla="*/ 0 w 438151"/>
                <a:gd name="connsiteY0" fmla="*/ 1004887 h 1004887"/>
                <a:gd name="connsiteX1" fmla="*/ 280988 w 438151"/>
                <a:gd name="connsiteY1" fmla="*/ 0 h 1004887"/>
                <a:gd name="connsiteX2" fmla="*/ 438151 w 438151"/>
                <a:gd name="connsiteY2" fmla="*/ 602456 h 1004887"/>
                <a:gd name="connsiteX3" fmla="*/ 0 w 438151"/>
                <a:gd name="connsiteY3" fmla="*/ 1004887 h 1004887"/>
                <a:gd name="connsiteX0" fmla="*/ 0 w 438151"/>
                <a:gd name="connsiteY0" fmla="*/ 1004887 h 1004887"/>
                <a:gd name="connsiteX1" fmla="*/ 280988 w 438151"/>
                <a:gd name="connsiteY1" fmla="*/ 0 h 1004887"/>
                <a:gd name="connsiteX2" fmla="*/ 438151 w 438151"/>
                <a:gd name="connsiteY2" fmla="*/ 611981 h 1004887"/>
                <a:gd name="connsiteX3" fmla="*/ 0 w 438151"/>
                <a:gd name="connsiteY3" fmla="*/ 1004887 h 1004887"/>
                <a:gd name="connsiteX0" fmla="*/ 0 w 690563"/>
                <a:gd name="connsiteY0" fmla="*/ 1182687 h 1182687"/>
                <a:gd name="connsiteX1" fmla="*/ 690563 w 690563"/>
                <a:gd name="connsiteY1" fmla="*/ 0 h 1182687"/>
                <a:gd name="connsiteX2" fmla="*/ 438151 w 690563"/>
                <a:gd name="connsiteY2" fmla="*/ 789781 h 1182687"/>
                <a:gd name="connsiteX3" fmla="*/ 0 w 690563"/>
                <a:gd name="connsiteY3" fmla="*/ 1182687 h 1182687"/>
                <a:gd name="connsiteX0" fmla="*/ 0 w 989013"/>
                <a:gd name="connsiteY0" fmla="*/ 1995487 h 1995487"/>
                <a:gd name="connsiteX1" fmla="*/ 989013 w 989013"/>
                <a:gd name="connsiteY1" fmla="*/ 0 h 1995487"/>
                <a:gd name="connsiteX2" fmla="*/ 438151 w 989013"/>
                <a:gd name="connsiteY2" fmla="*/ 1602581 h 1995487"/>
                <a:gd name="connsiteX3" fmla="*/ 0 w 989013"/>
                <a:gd name="connsiteY3" fmla="*/ 1995487 h 1995487"/>
                <a:gd name="connsiteX0" fmla="*/ 0 w 1036638"/>
                <a:gd name="connsiteY0" fmla="*/ 2000250 h 2000250"/>
                <a:gd name="connsiteX1" fmla="*/ 1036638 w 1036638"/>
                <a:gd name="connsiteY1" fmla="*/ 0 h 2000250"/>
                <a:gd name="connsiteX2" fmla="*/ 438151 w 1036638"/>
                <a:gd name="connsiteY2" fmla="*/ 1607344 h 2000250"/>
                <a:gd name="connsiteX3" fmla="*/ 0 w 1036638"/>
                <a:gd name="connsiteY3" fmla="*/ 2000250 h 2000250"/>
                <a:gd name="connsiteX0" fmla="*/ 0 w 985838"/>
                <a:gd name="connsiteY0" fmla="*/ 1914525 h 1914525"/>
                <a:gd name="connsiteX1" fmla="*/ 985838 w 985838"/>
                <a:gd name="connsiteY1" fmla="*/ 0 h 1914525"/>
                <a:gd name="connsiteX2" fmla="*/ 387351 w 985838"/>
                <a:gd name="connsiteY2" fmla="*/ 1607344 h 1914525"/>
                <a:gd name="connsiteX3" fmla="*/ 0 w 985838"/>
                <a:gd name="connsiteY3" fmla="*/ 1914525 h 1914525"/>
                <a:gd name="connsiteX0" fmla="*/ 0 w 966788"/>
                <a:gd name="connsiteY0" fmla="*/ 1892300 h 1892300"/>
                <a:gd name="connsiteX1" fmla="*/ 966788 w 966788"/>
                <a:gd name="connsiteY1" fmla="*/ 0 h 1892300"/>
                <a:gd name="connsiteX2" fmla="*/ 368301 w 966788"/>
                <a:gd name="connsiteY2" fmla="*/ 1607344 h 1892300"/>
                <a:gd name="connsiteX3" fmla="*/ 0 w 966788"/>
                <a:gd name="connsiteY3" fmla="*/ 1892300 h 1892300"/>
                <a:gd name="connsiteX0" fmla="*/ 0 w 957263"/>
                <a:gd name="connsiteY0" fmla="*/ 1882775 h 1882775"/>
                <a:gd name="connsiteX1" fmla="*/ 957263 w 957263"/>
                <a:gd name="connsiteY1" fmla="*/ 0 h 1882775"/>
                <a:gd name="connsiteX2" fmla="*/ 358776 w 957263"/>
                <a:gd name="connsiteY2" fmla="*/ 1607344 h 1882775"/>
                <a:gd name="connsiteX3" fmla="*/ 0 w 957263"/>
                <a:gd name="connsiteY3" fmla="*/ 1882775 h 1882775"/>
                <a:gd name="connsiteX0" fmla="*/ 0 w 900113"/>
                <a:gd name="connsiteY0" fmla="*/ 1768475 h 1768475"/>
                <a:gd name="connsiteX1" fmla="*/ 900113 w 900113"/>
                <a:gd name="connsiteY1" fmla="*/ 0 h 1768475"/>
                <a:gd name="connsiteX2" fmla="*/ 358776 w 900113"/>
                <a:gd name="connsiteY2" fmla="*/ 1493044 h 1768475"/>
                <a:gd name="connsiteX3" fmla="*/ 0 w 900113"/>
                <a:gd name="connsiteY3" fmla="*/ 1768475 h 1768475"/>
                <a:gd name="connsiteX0" fmla="*/ 0 w 866776"/>
                <a:gd name="connsiteY0" fmla="*/ 1725613 h 1725613"/>
                <a:gd name="connsiteX1" fmla="*/ 866776 w 866776"/>
                <a:gd name="connsiteY1" fmla="*/ 0 h 1725613"/>
                <a:gd name="connsiteX2" fmla="*/ 358776 w 866776"/>
                <a:gd name="connsiteY2" fmla="*/ 1450182 h 1725613"/>
                <a:gd name="connsiteX3" fmla="*/ 0 w 866776"/>
                <a:gd name="connsiteY3" fmla="*/ 1725613 h 1725613"/>
                <a:gd name="connsiteX0" fmla="*/ 0 w 800101"/>
                <a:gd name="connsiteY0" fmla="*/ 1592263 h 1592263"/>
                <a:gd name="connsiteX1" fmla="*/ 800101 w 800101"/>
                <a:gd name="connsiteY1" fmla="*/ 0 h 1592263"/>
                <a:gd name="connsiteX2" fmla="*/ 358776 w 800101"/>
                <a:gd name="connsiteY2" fmla="*/ 1316832 h 1592263"/>
                <a:gd name="connsiteX3" fmla="*/ 0 w 800101"/>
                <a:gd name="connsiteY3" fmla="*/ 1592263 h 1592263"/>
                <a:gd name="connsiteX0" fmla="*/ 0 w 819151"/>
                <a:gd name="connsiteY0" fmla="*/ 1597026 h 1597026"/>
                <a:gd name="connsiteX1" fmla="*/ 819151 w 819151"/>
                <a:gd name="connsiteY1" fmla="*/ 0 h 1597026"/>
                <a:gd name="connsiteX2" fmla="*/ 358776 w 819151"/>
                <a:gd name="connsiteY2" fmla="*/ 1321595 h 1597026"/>
                <a:gd name="connsiteX3" fmla="*/ 0 w 819151"/>
                <a:gd name="connsiteY3" fmla="*/ 1597026 h 1597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151" h="1597026">
                  <a:moveTo>
                    <a:pt x="0" y="1597026"/>
                  </a:moveTo>
                  <a:lnTo>
                    <a:pt x="819151" y="0"/>
                  </a:lnTo>
                  <a:lnTo>
                    <a:pt x="358776" y="1321595"/>
                  </a:lnTo>
                  <a:lnTo>
                    <a:pt x="0" y="1597026"/>
                  </a:lnTo>
                  <a:close/>
                </a:path>
              </a:pathLst>
            </a:custGeom>
            <a:solidFill>
              <a:srgbClr val="F1E2A0"/>
            </a:solidFill>
            <a:ln w="76200">
              <a:solidFill>
                <a:srgbClr val="5F2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0" name="Group 229"/>
          <p:cNvGrpSpPr/>
          <p:nvPr/>
        </p:nvGrpSpPr>
        <p:grpSpPr>
          <a:xfrm rot="10800000">
            <a:off x="3053644" y="2157243"/>
            <a:ext cx="2508934" cy="1696494"/>
            <a:chOff x="2123436" y="2363159"/>
            <a:chExt cx="3673330" cy="2483836"/>
          </a:xfrm>
        </p:grpSpPr>
        <p:sp>
          <p:nvSpPr>
            <p:cNvPr id="231" name="Hexagon 230"/>
            <p:cNvSpPr/>
            <p:nvPr/>
          </p:nvSpPr>
          <p:spPr>
            <a:xfrm>
              <a:off x="2123436" y="2363159"/>
              <a:ext cx="3673330" cy="1460205"/>
            </a:xfrm>
            <a:prstGeom prst="hexagon">
              <a:avLst>
                <a:gd name="adj" fmla="val 56705"/>
                <a:gd name="vf" fmla="val 115470"/>
              </a:avLst>
            </a:prstGeom>
            <a:solidFill>
              <a:srgbClr val="F1E2A0"/>
            </a:solidFill>
            <a:ln w="57150" cap="rnd">
              <a:solidFill>
                <a:srgbClr val="5F2E2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Trapezoid 231"/>
            <p:cNvSpPr/>
            <p:nvPr/>
          </p:nvSpPr>
          <p:spPr>
            <a:xfrm rot="10800000">
              <a:off x="2968310" y="3849590"/>
              <a:ext cx="1983581" cy="997405"/>
            </a:xfrm>
            <a:prstGeom prst="trapezoid">
              <a:avLst>
                <a:gd name="adj" fmla="val 33434"/>
              </a:avLst>
            </a:prstGeom>
            <a:solidFill>
              <a:srgbClr val="F1E2A0"/>
            </a:solidFill>
            <a:ln w="57150" cap="rnd">
              <a:solidFill>
                <a:srgbClr val="5F2E2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Trapezoid 28"/>
            <p:cNvSpPr/>
            <p:nvPr/>
          </p:nvSpPr>
          <p:spPr>
            <a:xfrm rot="16200000" flipH="1">
              <a:off x="4375285" y="3417358"/>
              <a:ext cx="1708754" cy="1134207"/>
            </a:xfrm>
            <a:custGeom>
              <a:avLst/>
              <a:gdLst>
                <a:gd name="connsiteX0" fmla="*/ 0 w 1152525"/>
                <a:gd name="connsiteY0" fmla="*/ 555148 h 555148"/>
                <a:gd name="connsiteX1" fmla="*/ 178441 w 1152525"/>
                <a:gd name="connsiteY1" fmla="*/ 0 h 555148"/>
                <a:gd name="connsiteX2" fmla="*/ 974084 w 1152525"/>
                <a:gd name="connsiteY2" fmla="*/ 0 h 555148"/>
                <a:gd name="connsiteX3" fmla="*/ 1152525 w 1152525"/>
                <a:gd name="connsiteY3" fmla="*/ 555148 h 555148"/>
                <a:gd name="connsiteX4" fmla="*/ 0 w 1152525"/>
                <a:gd name="connsiteY4" fmla="*/ 555148 h 555148"/>
                <a:gd name="connsiteX0" fmla="*/ 0 w 1152525"/>
                <a:gd name="connsiteY0" fmla="*/ 555148 h 555148"/>
                <a:gd name="connsiteX1" fmla="*/ 259407 w 1152525"/>
                <a:gd name="connsiteY1" fmla="*/ 128588 h 555148"/>
                <a:gd name="connsiteX2" fmla="*/ 974084 w 1152525"/>
                <a:gd name="connsiteY2" fmla="*/ 0 h 555148"/>
                <a:gd name="connsiteX3" fmla="*/ 1152525 w 1152525"/>
                <a:gd name="connsiteY3" fmla="*/ 555148 h 555148"/>
                <a:gd name="connsiteX4" fmla="*/ 0 w 1152525"/>
                <a:gd name="connsiteY4" fmla="*/ 555148 h 555148"/>
                <a:gd name="connsiteX0" fmla="*/ 0 w 1304923"/>
                <a:gd name="connsiteY0" fmla="*/ 569435 h 569435"/>
                <a:gd name="connsiteX1" fmla="*/ 411805 w 1304923"/>
                <a:gd name="connsiteY1" fmla="*/ 128588 h 569435"/>
                <a:gd name="connsiteX2" fmla="*/ 1126482 w 1304923"/>
                <a:gd name="connsiteY2" fmla="*/ 0 h 569435"/>
                <a:gd name="connsiteX3" fmla="*/ 1304923 w 1304923"/>
                <a:gd name="connsiteY3" fmla="*/ 555148 h 569435"/>
                <a:gd name="connsiteX4" fmla="*/ 0 w 1304923"/>
                <a:gd name="connsiteY4" fmla="*/ 569435 h 569435"/>
                <a:gd name="connsiteX0" fmla="*/ 0 w 1304923"/>
                <a:gd name="connsiteY0" fmla="*/ 598010 h 598010"/>
                <a:gd name="connsiteX1" fmla="*/ 411805 w 1304923"/>
                <a:gd name="connsiteY1" fmla="*/ 157163 h 598010"/>
                <a:gd name="connsiteX2" fmla="*/ 964557 w 1304923"/>
                <a:gd name="connsiteY2" fmla="*/ 0 h 598010"/>
                <a:gd name="connsiteX3" fmla="*/ 1304923 w 1304923"/>
                <a:gd name="connsiteY3" fmla="*/ 583723 h 598010"/>
                <a:gd name="connsiteX4" fmla="*/ 0 w 1304923"/>
                <a:gd name="connsiteY4" fmla="*/ 598010 h 598010"/>
                <a:gd name="connsiteX0" fmla="*/ 0 w 964557"/>
                <a:gd name="connsiteY0" fmla="*/ 598010 h 598010"/>
                <a:gd name="connsiteX1" fmla="*/ 411805 w 964557"/>
                <a:gd name="connsiteY1" fmla="*/ 157163 h 598010"/>
                <a:gd name="connsiteX2" fmla="*/ 964557 w 964557"/>
                <a:gd name="connsiteY2" fmla="*/ 0 h 598010"/>
                <a:gd name="connsiteX3" fmla="*/ 819151 w 964557"/>
                <a:gd name="connsiteY3" fmla="*/ 364648 h 598010"/>
                <a:gd name="connsiteX4" fmla="*/ 0 w 964557"/>
                <a:gd name="connsiteY4" fmla="*/ 598010 h 598010"/>
                <a:gd name="connsiteX0" fmla="*/ 0 w 988368"/>
                <a:gd name="connsiteY0" fmla="*/ 600391 h 600391"/>
                <a:gd name="connsiteX1" fmla="*/ 435616 w 988368"/>
                <a:gd name="connsiteY1" fmla="*/ 157163 h 600391"/>
                <a:gd name="connsiteX2" fmla="*/ 988368 w 988368"/>
                <a:gd name="connsiteY2" fmla="*/ 0 h 600391"/>
                <a:gd name="connsiteX3" fmla="*/ 842962 w 988368"/>
                <a:gd name="connsiteY3" fmla="*/ 364648 h 600391"/>
                <a:gd name="connsiteX4" fmla="*/ 0 w 988368"/>
                <a:gd name="connsiteY4" fmla="*/ 600391 h 600391"/>
                <a:gd name="connsiteX0" fmla="*/ 0 w 983602"/>
                <a:gd name="connsiteY0" fmla="*/ 602772 h 602772"/>
                <a:gd name="connsiteX1" fmla="*/ 430850 w 983602"/>
                <a:gd name="connsiteY1" fmla="*/ 157163 h 602772"/>
                <a:gd name="connsiteX2" fmla="*/ 983602 w 983602"/>
                <a:gd name="connsiteY2" fmla="*/ 0 h 602772"/>
                <a:gd name="connsiteX3" fmla="*/ 838196 w 983602"/>
                <a:gd name="connsiteY3" fmla="*/ 364648 h 602772"/>
                <a:gd name="connsiteX4" fmla="*/ 0 w 983602"/>
                <a:gd name="connsiteY4" fmla="*/ 602772 h 602772"/>
                <a:gd name="connsiteX0" fmla="*/ 0 w 983602"/>
                <a:gd name="connsiteY0" fmla="*/ 602772 h 602772"/>
                <a:gd name="connsiteX1" fmla="*/ 402275 w 983602"/>
                <a:gd name="connsiteY1" fmla="*/ 159544 h 602772"/>
                <a:gd name="connsiteX2" fmla="*/ 983602 w 983602"/>
                <a:gd name="connsiteY2" fmla="*/ 0 h 602772"/>
                <a:gd name="connsiteX3" fmla="*/ 838196 w 983602"/>
                <a:gd name="connsiteY3" fmla="*/ 364648 h 602772"/>
                <a:gd name="connsiteX4" fmla="*/ 0 w 983602"/>
                <a:gd name="connsiteY4" fmla="*/ 602772 h 602772"/>
                <a:gd name="connsiteX0" fmla="*/ 0 w 983602"/>
                <a:gd name="connsiteY0" fmla="*/ 602772 h 602772"/>
                <a:gd name="connsiteX1" fmla="*/ 421325 w 983602"/>
                <a:gd name="connsiteY1" fmla="*/ 166688 h 602772"/>
                <a:gd name="connsiteX2" fmla="*/ 983602 w 983602"/>
                <a:gd name="connsiteY2" fmla="*/ 0 h 602772"/>
                <a:gd name="connsiteX3" fmla="*/ 838196 w 983602"/>
                <a:gd name="connsiteY3" fmla="*/ 364648 h 602772"/>
                <a:gd name="connsiteX4" fmla="*/ 0 w 983602"/>
                <a:gd name="connsiteY4" fmla="*/ 602772 h 602772"/>
                <a:gd name="connsiteX0" fmla="*/ 0 w 966934"/>
                <a:gd name="connsiteY0" fmla="*/ 595628 h 595628"/>
                <a:gd name="connsiteX1" fmla="*/ 404657 w 966934"/>
                <a:gd name="connsiteY1" fmla="*/ 166688 h 595628"/>
                <a:gd name="connsiteX2" fmla="*/ 966934 w 966934"/>
                <a:gd name="connsiteY2" fmla="*/ 0 h 595628"/>
                <a:gd name="connsiteX3" fmla="*/ 821528 w 966934"/>
                <a:gd name="connsiteY3" fmla="*/ 364648 h 595628"/>
                <a:gd name="connsiteX4" fmla="*/ 0 w 966934"/>
                <a:gd name="connsiteY4" fmla="*/ 595628 h 595628"/>
                <a:gd name="connsiteX0" fmla="*/ 0 w 959791"/>
                <a:gd name="connsiteY0" fmla="*/ 605153 h 605153"/>
                <a:gd name="connsiteX1" fmla="*/ 404657 w 959791"/>
                <a:gd name="connsiteY1" fmla="*/ 176213 h 605153"/>
                <a:gd name="connsiteX2" fmla="*/ 959791 w 959791"/>
                <a:gd name="connsiteY2" fmla="*/ 0 h 605153"/>
                <a:gd name="connsiteX3" fmla="*/ 821528 w 959791"/>
                <a:gd name="connsiteY3" fmla="*/ 374173 h 605153"/>
                <a:gd name="connsiteX4" fmla="*/ 0 w 959791"/>
                <a:gd name="connsiteY4" fmla="*/ 605153 h 605153"/>
                <a:gd name="connsiteX0" fmla="*/ 0 w 959791"/>
                <a:gd name="connsiteY0" fmla="*/ 605153 h 605153"/>
                <a:gd name="connsiteX1" fmla="*/ 404657 w 959791"/>
                <a:gd name="connsiteY1" fmla="*/ 176213 h 605153"/>
                <a:gd name="connsiteX2" fmla="*/ 959791 w 959791"/>
                <a:gd name="connsiteY2" fmla="*/ 0 h 605153"/>
                <a:gd name="connsiteX3" fmla="*/ 750090 w 959791"/>
                <a:gd name="connsiteY3" fmla="*/ 364648 h 605153"/>
                <a:gd name="connsiteX4" fmla="*/ 0 w 959791"/>
                <a:gd name="connsiteY4" fmla="*/ 605153 h 605153"/>
                <a:gd name="connsiteX0" fmla="*/ 0 w 971697"/>
                <a:gd name="connsiteY0" fmla="*/ 607534 h 607534"/>
                <a:gd name="connsiteX1" fmla="*/ 416563 w 971697"/>
                <a:gd name="connsiteY1" fmla="*/ 176213 h 607534"/>
                <a:gd name="connsiteX2" fmla="*/ 971697 w 971697"/>
                <a:gd name="connsiteY2" fmla="*/ 0 h 607534"/>
                <a:gd name="connsiteX3" fmla="*/ 761996 w 971697"/>
                <a:gd name="connsiteY3" fmla="*/ 364648 h 607534"/>
                <a:gd name="connsiteX4" fmla="*/ 0 w 971697"/>
                <a:gd name="connsiteY4" fmla="*/ 607534 h 607534"/>
                <a:gd name="connsiteX0" fmla="*/ 0 w 962169"/>
                <a:gd name="connsiteY0" fmla="*/ 607534 h 607534"/>
                <a:gd name="connsiteX1" fmla="*/ 407035 w 962169"/>
                <a:gd name="connsiteY1" fmla="*/ 176213 h 607534"/>
                <a:gd name="connsiteX2" fmla="*/ 962169 w 962169"/>
                <a:gd name="connsiteY2" fmla="*/ 0 h 607534"/>
                <a:gd name="connsiteX3" fmla="*/ 752468 w 962169"/>
                <a:gd name="connsiteY3" fmla="*/ 364648 h 607534"/>
                <a:gd name="connsiteX4" fmla="*/ 0 w 962169"/>
                <a:gd name="connsiteY4" fmla="*/ 607534 h 607534"/>
                <a:gd name="connsiteX0" fmla="*/ 0 w 969311"/>
                <a:gd name="connsiteY0" fmla="*/ 605153 h 605153"/>
                <a:gd name="connsiteX1" fmla="*/ 414177 w 969311"/>
                <a:gd name="connsiteY1" fmla="*/ 176213 h 605153"/>
                <a:gd name="connsiteX2" fmla="*/ 969311 w 969311"/>
                <a:gd name="connsiteY2" fmla="*/ 0 h 605153"/>
                <a:gd name="connsiteX3" fmla="*/ 759610 w 969311"/>
                <a:gd name="connsiteY3" fmla="*/ 364648 h 605153"/>
                <a:gd name="connsiteX4" fmla="*/ 0 w 969311"/>
                <a:gd name="connsiteY4" fmla="*/ 605153 h 605153"/>
                <a:gd name="connsiteX0" fmla="*/ 0 w 964548"/>
                <a:gd name="connsiteY0" fmla="*/ 607534 h 607534"/>
                <a:gd name="connsiteX1" fmla="*/ 409414 w 964548"/>
                <a:gd name="connsiteY1" fmla="*/ 176213 h 607534"/>
                <a:gd name="connsiteX2" fmla="*/ 964548 w 964548"/>
                <a:gd name="connsiteY2" fmla="*/ 0 h 607534"/>
                <a:gd name="connsiteX3" fmla="*/ 754847 w 964548"/>
                <a:gd name="connsiteY3" fmla="*/ 364648 h 607534"/>
                <a:gd name="connsiteX4" fmla="*/ 0 w 964548"/>
                <a:gd name="connsiteY4" fmla="*/ 607534 h 607534"/>
                <a:gd name="connsiteX0" fmla="*/ 0 w 964548"/>
                <a:gd name="connsiteY0" fmla="*/ 607534 h 607534"/>
                <a:gd name="connsiteX1" fmla="*/ 399889 w 964548"/>
                <a:gd name="connsiteY1" fmla="*/ 176213 h 607534"/>
                <a:gd name="connsiteX2" fmla="*/ 964548 w 964548"/>
                <a:gd name="connsiteY2" fmla="*/ 0 h 607534"/>
                <a:gd name="connsiteX3" fmla="*/ 754847 w 964548"/>
                <a:gd name="connsiteY3" fmla="*/ 364648 h 607534"/>
                <a:gd name="connsiteX4" fmla="*/ 0 w 964548"/>
                <a:gd name="connsiteY4" fmla="*/ 607534 h 607534"/>
                <a:gd name="connsiteX0" fmla="*/ 0 w 964548"/>
                <a:gd name="connsiteY0" fmla="*/ 612297 h 612297"/>
                <a:gd name="connsiteX1" fmla="*/ 399889 w 964548"/>
                <a:gd name="connsiteY1" fmla="*/ 180976 h 612297"/>
                <a:gd name="connsiteX2" fmla="*/ 964548 w 964548"/>
                <a:gd name="connsiteY2" fmla="*/ 0 h 612297"/>
                <a:gd name="connsiteX3" fmla="*/ 754847 w 964548"/>
                <a:gd name="connsiteY3" fmla="*/ 369411 h 612297"/>
                <a:gd name="connsiteX4" fmla="*/ 0 w 964548"/>
                <a:gd name="connsiteY4" fmla="*/ 612297 h 612297"/>
                <a:gd name="connsiteX0" fmla="*/ 0 w 964548"/>
                <a:gd name="connsiteY0" fmla="*/ 612297 h 612297"/>
                <a:gd name="connsiteX1" fmla="*/ 399889 w 964548"/>
                <a:gd name="connsiteY1" fmla="*/ 180976 h 612297"/>
                <a:gd name="connsiteX2" fmla="*/ 964548 w 964548"/>
                <a:gd name="connsiteY2" fmla="*/ 0 h 612297"/>
                <a:gd name="connsiteX3" fmla="*/ 669125 w 964548"/>
                <a:gd name="connsiteY3" fmla="*/ 364649 h 612297"/>
                <a:gd name="connsiteX4" fmla="*/ 0 w 964548"/>
                <a:gd name="connsiteY4" fmla="*/ 612297 h 612297"/>
                <a:gd name="connsiteX0" fmla="*/ 0 w 964548"/>
                <a:gd name="connsiteY0" fmla="*/ 612297 h 612297"/>
                <a:gd name="connsiteX1" fmla="*/ 406611 w 964548"/>
                <a:gd name="connsiteY1" fmla="*/ 184833 h 612297"/>
                <a:gd name="connsiteX2" fmla="*/ 964548 w 964548"/>
                <a:gd name="connsiteY2" fmla="*/ 0 h 612297"/>
                <a:gd name="connsiteX3" fmla="*/ 669125 w 964548"/>
                <a:gd name="connsiteY3" fmla="*/ 364649 h 612297"/>
                <a:gd name="connsiteX4" fmla="*/ 0 w 964548"/>
                <a:gd name="connsiteY4" fmla="*/ 612297 h 61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4548" h="612297">
                  <a:moveTo>
                    <a:pt x="0" y="612297"/>
                  </a:moveTo>
                  <a:lnTo>
                    <a:pt x="406611" y="184833"/>
                  </a:lnTo>
                  <a:lnTo>
                    <a:pt x="964548" y="0"/>
                  </a:lnTo>
                  <a:lnTo>
                    <a:pt x="669125" y="364649"/>
                  </a:lnTo>
                  <a:lnTo>
                    <a:pt x="0" y="612297"/>
                  </a:lnTo>
                  <a:close/>
                </a:path>
              </a:pathLst>
            </a:custGeom>
            <a:solidFill>
              <a:srgbClr val="F1E2A0"/>
            </a:solidFill>
            <a:ln w="57150" cap="rnd">
              <a:solidFill>
                <a:srgbClr val="5F2E2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Trapezoid 28"/>
            <p:cNvSpPr/>
            <p:nvPr/>
          </p:nvSpPr>
          <p:spPr>
            <a:xfrm rot="5400000">
              <a:off x="1836163" y="3417358"/>
              <a:ext cx="1708754" cy="1134207"/>
            </a:xfrm>
            <a:custGeom>
              <a:avLst/>
              <a:gdLst>
                <a:gd name="connsiteX0" fmla="*/ 0 w 1152525"/>
                <a:gd name="connsiteY0" fmla="*/ 555148 h 555148"/>
                <a:gd name="connsiteX1" fmla="*/ 178441 w 1152525"/>
                <a:gd name="connsiteY1" fmla="*/ 0 h 555148"/>
                <a:gd name="connsiteX2" fmla="*/ 974084 w 1152525"/>
                <a:gd name="connsiteY2" fmla="*/ 0 h 555148"/>
                <a:gd name="connsiteX3" fmla="*/ 1152525 w 1152525"/>
                <a:gd name="connsiteY3" fmla="*/ 555148 h 555148"/>
                <a:gd name="connsiteX4" fmla="*/ 0 w 1152525"/>
                <a:gd name="connsiteY4" fmla="*/ 555148 h 555148"/>
                <a:gd name="connsiteX0" fmla="*/ 0 w 1152525"/>
                <a:gd name="connsiteY0" fmla="*/ 555148 h 555148"/>
                <a:gd name="connsiteX1" fmla="*/ 259407 w 1152525"/>
                <a:gd name="connsiteY1" fmla="*/ 128588 h 555148"/>
                <a:gd name="connsiteX2" fmla="*/ 974084 w 1152525"/>
                <a:gd name="connsiteY2" fmla="*/ 0 h 555148"/>
                <a:gd name="connsiteX3" fmla="*/ 1152525 w 1152525"/>
                <a:gd name="connsiteY3" fmla="*/ 555148 h 555148"/>
                <a:gd name="connsiteX4" fmla="*/ 0 w 1152525"/>
                <a:gd name="connsiteY4" fmla="*/ 555148 h 555148"/>
                <a:gd name="connsiteX0" fmla="*/ 0 w 1304923"/>
                <a:gd name="connsiteY0" fmla="*/ 569435 h 569435"/>
                <a:gd name="connsiteX1" fmla="*/ 411805 w 1304923"/>
                <a:gd name="connsiteY1" fmla="*/ 128588 h 569435"/>
                <a:gd name="connsiteX2" fmla="*/ 1126482 w 1304923"/>
                <a:gd name="connsiteY2" fmla="*/ 0 h 569435"/>
                <a:gd name="connsiteX3" fmla="*/ 1304923 w 1304923"/>
                <a:gd name="connsiteY3" fmla="*/ 555148 h 569435"/>
                <a:gd name="connsiteX4" fmla="*/ 0 w 1304923"/>
                <a:gd name="connsiteY4" fmla="*/ 569435 h 569435"/>
                <a:gd name="connsiteX0" fmla="*/ 0 w 1304923"/>
                <a:gd name="connsiteY0" fmla="*/ 598010 h 598010"/>
                <a:gd name="connsiteX1" fmla="*/ 411805 w 1304923"/>
                <a:gd name="connsiteY1" fmla="*/ 157163 h 598010"/>
                <a:gd name="connsiteX2" fmla="*/ 964557 w 1304923"/>
                <a:gd name="connsiteY2" fmla="*/ 0 h 598010"/>
                <a:gd name="connsiteX3" fmla="*/ 1304923 w 1304923"/>
                <a:gd name="connsiteY3" fmla="*/ 583723 h 598010"/>
                <a:gd name="connsiteX4" fmla="*/ 0 w 1304923"/>
                <a:gd name="connsiteY4" fmla="*/ 598010 h 598010"/>
                <a:gd name="connsiteX0" fmla="*/ 0 w 964557"/>
                <a:gd name="connsiteY0" fmla="*/ 598010 h 598010"/>
                <a:gd name="connsiteX1" fmla="*/ 411805 w 964557"/>
                <a:gd name="connsiteY1" fmla="*/ 157163 h 598010"/>
                <a:gd name="connsiteX2" fmla="*/ 964557 w 964557"/>
                <a:gd name="connsiteY2" fmla="*/ 0 h 598010"/>
                <a:gd name="connsiteX3" fmla="*/ 819151 w 964557"/>
                <a:gd name="connsiteY3" fmla="*/ 364648 h 598010"/>
                <a:gd name="connsiteX4" fmla="*/ 0 w 964557"/>
                <a:gd name="connsiteY4" fmla="*/ 598010 h 598010"/>
                <a:gd name="connsiteX0" fmla="*/ 0 w 988368"/>
                <a:gd name="connsiteY0" fmla="*/ 600391 h 600391"/>
                <a:gd name="connsiteX1" fmla="*/ 435616 w 988368"/>
                <a:gd name="connsiteY1" fmla="*/ 157163 h 600391"/>
                <a:gd name="connsiteX2" fmla="*/ 988368 w 988368"/>
                <a:gd name="connsiteY2" fmla="*/ 0 h 600391"/>
                <a:gd name="connsiteX3" fmla="*/ 842962 w 988368"/>
                <a:gd name="connsiteY3" fmla="*/ 364648 h 600391"/>
                <a:gd name="connsiteX4" fmla="*/ 0 w 988368"/>
                <a:gd name="connsiteY4" fmla="*/ 600391 h 600391"/>
                <a:gd name="connsiteX0" fmla="*/ 0 w 983602"/>
                <a:gd name="connsiteY0" fmla="*/ 602772 h 602772"/>
                <a:gd name="connsiteX1" fmla="*/ 430850 w 983602"/>
                <a:gd name="connsiteY1" fmla="*/ 157163 h 602772"/>
                <a:gd name="connsiteX2" fmla="*/ 983602 w 983602"/>
                <a:gd name="connsiteY2" fmla="*/ 0 h 602772"/>
                <a:gd name="connsiteX3" fmla="*/ 838196 w 983602"/>
                <a:gd name="connsiteY3" fmla="*/ 364648 h 602772"/>
                <a:gd name="connsiteX4" fmla="*/ 0 w 983602"/>
                <a:gd name="connsiteY4" fmla="*/ 602772 h 602772"/>
                <a:gd name="connsiteX0" fmla="*/ 0 w 983602"/>
                <a:gd name="connsiteY0" fmla="*/ 602772 h 602772"/>
                <a:gd name="connsiteX1" fmla="*/ 402275 w 983602"/>
                <a:gd name="connsiteY1" fmla="*/ 159544 h 602772"/>
                <a:gd name="connsiteX2" fmla="*/ 983602 w 983602"/>
                <a:gd name="connsiteY2" fmla="*/ 0 h 602772"/>
                <a:gd name="connsiteX3" fmla="*/ 838196 w 983602"/>
                <a:gd name="connsiteY3" fmla="*/ 364648 h 602772"/>
                <a:gd name="connsiteX4" fmla="*/ 0 w 983602"/>
                <a:gd name="connsiteY4" fmla="*/ 602772 h 602772"/>
                <a:gd name="connsiteX0" fmla="*/ 0 w 983602"/>
                <a:gd name="connsiteY0" fmla="*/ 602772 h 602772"/>
                <a:gd name="connsiteX1" fmla="*/ 421325 w 983602"/>
                <a:gd name="connsiteY1" fmla="*/ 166688 h 602772"/>
                <a:gd name="connsiteX2" fmla="*/ 983602 w 983602"/>
                <a:gd name="connsiteY2" fmla="*/ 0 h 602772"/>
                <a:gd name="connsiteX3" fmla="*/ 838196 w 983602"/>
                <a:gd name="connsiteY3" fmla="*/ 364648 h 602772"/>
                <a:gd name="connsiteX4" fmla="*/ 0 w 983602"/>
                <a:gd name="connsiteY4" fmla="*/ 602772 h 602772"/>
                <a:gd name="connsiteX0" fmla="*/ 0 w 966934"/>
                <a:gd name="connsiteY0" fmla="*/ 595628 h 595628"/>
                <a:gd name="connsiteX1" fmla="*/ 404657 w 966934"/>
                <a:gd name="connsiteY1" fmla="*/ 166688 h 595628"/>
                <a:gd name="connsiteX2" fmla="*/ 966934 w 966934"/>
                <a:gd name="connsiteY2" fmla="*/ 0 h 595628"/>
                <a:gd name="connsiteX3" fmla="*/ 821528 w 966934"/>
                <a:gd name="connsiteY3" fmla="*/ 364648 h 595628"/>
                <a:gd name="connsiteX4" fmla="*/ 0 w 966934"/>
                <a:gd name="connsiteY4" fmla="*/ 595628 h 595628"/>
                <a:gd name="connsiteX0" fmla="*/ 0 w 959791"/>
                <a:gd name="connsiteY0" fmla="*/ 605153 h 605153"/>
                <a:gd name="connsiteX1" fmla="*/ 404657 w 959791"/>
                <a:gd name="connsiteY1" fmla="*/ 176213 h 605153"/>
                <a:gd name="connsiteX2" fmla="*/ 959791 w 959791"/>
                <a:gd name="connsiteY2" fmla="*/ 0 h 605153"/>
                <a:gd name="connsiteX3" fmla="*/ 821528 w 959791"/>
                <a:gd name="connsiteY3" fmla="*/ 374173 h 605153"/>
                <a:gd name="connsiteX4" fmla="*/ 0 w 959791"/>
                <a:gd name="connsiteY4" fmla="*/ 605153 h 605153"/>
                <a:gd name="connsiteX0" fmla="*/ 0 w 959791"/>
                <a:gd name="connsiteY0" fmla="*/ 605153 h 605153"/>
                <a:gd name="connsiteX1" fmla="*/ 404657 w 959791"/>
                <a:gd name="connsiteY1" fmla="*/ 176213 h 605153"/>
                <a:gd name="connsiteX2" fmla="*/ 959791 w 959791"/>
                <a:gd name="connsiteY2" fmla="*/ 0 h 605153"/>
                <a:gd name="connsiteX3" fmla="*/ 750090 w 959791"/>
                <a:gd name="connsiteY3" fmla="*/ 364648 h 605153"/>
                <a:gd name="connsiteX4" fmla="*/ 0 w 959791"/>
                <a:gd name="connsiteY4" fmla="*/ 605153 h 605153"/>
                <a:gd name="connsiteX0" fmla="*/ 0 w 971697"/>
                <a:gd name="connsiteY0" fmla="*/ 607534 h 607534"/>
                <a:gd name="connsiteX1" fmla="*/ 416563 w 971697"/>
                <a:gd name="connsiteY1" fmla="*/ 176213 h 607534"/>
                <a:gd name="connsiteX2" fmla="*/ 971697 w 971697"/>
                <a:gd name="connsiteY2" fmla="*/ 0 h 607534"/>
                <a:gd name="connsiteX3" fmla="*/ 761996 w 971697"/>
                <a:gd name="connsiteY3" fmla="*/ 364648 h 607534"/>
                <a:gd name="connsiteX4" fmla="*/ 0 w 971697"/>
                <a:gd name="connsiteY4" fmla="*/ 607534 h 607534"/>
                <a:gd name="connsiteX0" fmla="*/ 0 w 962169"/>
                <a:gd name="connsiteY0" fmla="*/ 607534 h 607534"/>
                <a:gd name="connsiteX1" fmla="*/ 407035 w 962169"/>
                <a:gd name="connsiteY1" fmla="*/ 176213 h 607534"/>
                <a:gd name="connsiteX2" fmla="*/ 962169 w 962169"/>
                <a:gd name="connsiteY2" fmla="*/ 0 h 607534"/>
                <a:gd name="connsiteX3" fmla="*/ 752468 w 962169"/>
                <a:gd name="connsiteY3" fmla="*/ 364648 h 607534"/>
                <a:gd name="connsiteX4" fmla="*/ 0 w 962169"/>
                <a:gd name="connsiteY4" fmla="*/ 607534 h 607534"/>
                <a:gd name="connsiteX0" fmla="*/ 0 w 969311"/>
                <a:gd name="connsiteY0" fmla="*/ 605153 h 605153"/>
                <a:gd name="connsiteX1" fmla="*/ 414177 w 969311"/>
                <a:gd name="connsiteY1" fmla="*/ 176213 h 605153"/>
                <a:gd name="connsiteX2" fmla="*/ 969311 w 969311"/>
                <a:gd name="connsiteY2" fmla="*/ 0 h 605153"/>
                <a:gd name="connsiteX3" fmla="*/ 759610 w 969311"/>
                <a:gd name="connsiteY3" fmla="*/ 364648 h 605153"/>
                <a:gd name="connsiteX4" fmla="*/ 0 w 969311"/>
                <a:gd name="connsiteY4" fmla="*/ 605153 h 605153"/>
                <a:gd name="connsiteX0" fmla="*/ 0 w 964548"/>
                <a:gd name="connsiteY0" fmla="*/ 607534 h 607534"/>
                <a:gd name="connsiteX1" fmla="*/ 409414 w 964548"/>
                <a:gd name="connsiteY1" fmla="*/ 176213 h 607534"/>
                <a:gd name="connsiteX2" fmla="*/ 964548 w 964548"/>
                <a:gd name="connsiteY2" fmla="*/ 0 h 607534"/>
                <a:gd name="connsiteX3" fmla="*/ 754847 w 964548"/>
                <a:gd name="connsiteY3" fmla="*/ 364648 h 607534"/>
                <a:gd name="connsiteX4" fmla="*/ 0 w 964548"/>
                <a:gd name="connsiteY4" fmla="*/ 607534 h 607534"/>
                <a:gd name="connsiteX0" fmla="*/ 0 w 964548"/>
                <a:gd name="connsiteY0" fmla="*/ 607534 h 607534"/>
                <a:gd name="connsiteX1" fmla="*/ 399889 w 964548"/>
                <a:gd name="connsiteY1" fmla="*/ 176213 h 607534"/>
                <a:gd name="connsiteX2" fmla="*/ 964548 w 964548"/>
                <a:gd name="connsiteY2" fmla="*/ 0 h 607534"/>
                <a:gd name="connsiteX3" fmla="*/ 754847 w 964548"/>
                <a:gd name="connsiteY3" fmla="*/ 364648 h 607534"/>
                <a:gd name="connsiteX4" fmla="*/ 0 w 964548"/>
                <a:gd name="connsiteY4" fmla="*/ 607534 h 607534"/>
                <a:gd name="connsiteX0" fmla="*/ 0 w 964548"/>
                <a:gd name="connsiteY0" fmla="*/ 612297 h 612297"/>
                <a:gd name="connsiteX1" fmla="*/ 399889 w 964548"/>
                <a:gd name="connsiteY1" fmla="*/ 180976 h 612297"/>
                <a:gd name="connsiteX2" fmla="*/ 964548 w 964548"/>
                <a:gd name="connsiteY2" fmla="*/ 0 h 612297"/>
                <a:gd name="connsiteX3" fmla="*/ 754847 w 964548"/>
                <a:gd name="connsiteY3" fmla="*/ 369411 h 612297"/>
                <a:gd name="connsiteX4" fmla="*/ 0 w 964548"/>
                <a:gd name="connsiteY4" fmla="*/ 612297 h 612297"/>
                <a:gd name="connsiteX0" fmla="*/ 0 w 964548"/>
                <a:gd name="connsiteY0" fmla="*/ 612297 h 612297"/>
                <a:gd name="connsiteX1" fmla="*/ 399889 w 964548"/>
                <a:gd name="connsiteY1" fmla="*/ 180976 h 612297"/>
                <a:gd name="connsiteX2" fmla="*/ 964548 w 964548"/>
                <a:gd name="connsiteY2" fmla="*/ 0 h 612297"/>
                <a:gd name="connsiteX3" fmla="*/ 669125 w 964548"/>
                <a:gd name="connsiteY3" fmla="*/ 364649 h 612297"/>
                <a:gd name="connsiteX4" fmla="*/ 0 w 964548"/>
                <a:gd name="connsiteY4" fmla="*/ 612297 h 612297"/>
                <a:gd name="connsiteX0" fmla="*/ 0 w 964548"/>
                <a:gd name="connsiteY0" fmla="*/ 612297 h 612297"/>
                <a:gd name="connsiteX1" fmla="*/ 406611 w 964548"/>
                <a:gd name="connsiteY1" fmla="*/ 184833 h 612297"/>
                <a:gd name="connsiteX2" fmla="*/ 964548 w 964548"/>
                <a:gd name="connsiteY2" fmla="*/ 0 h 612297"/>
                <a:gd name="connsiteX3" fmla="*/ 669125 w 964548"/>
                <a:gd name="connsiteY3" fmla="*/ 364649 h 612297"/>
                <a:gd name="connsiteX4" fmla="*/ 0 w 964548"/>
                <a:gd name="connsiteY4" fmla="*/ 612297 h 61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4548" h="612297">
                  <a:moveTo>
                    <a:pt x="0" y="612297"/>
                  </a:moveTo>
                  <a:lnTo>
                    <a:pt x="406611" y="184833"/>
                  </a:lnTo>
                  <a:lnTo>
                    <a:pt x="964548" y="0"/>
                  </a:lnTo>
                  <a:lnTo>
                    <a:pt x="669125" y="364649"/>
                  </a:lnTo>
                  <a:lnTo>
                    <a:pt x="0" y="612297"/>
                  </a:lnTo>
                  <a:close/>
                </a:path>
              </a:pathLst>
            </a:custGeom>
            <a:solidFill>
              <a:srgbClr val="F1E2A0"/>
            </a:solidFill>
            <a:ln w="57150" cap="rnd">
              <a:solidFill>
                <a:srgbClr val="5F2E2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5" name="Group 224"/>
          <p:cNvGrpSpPr/>
          <p:nvPr/>
        </p:nvGrpSpPr>
        <p:grpSpPr>
          <a:xfrm rot="10800000">
            <a:off x="2494881" y="3062941"/>
            <a:ext cx="3673330" cy="2483836"/>
            <a:chOff x="2123436" y="2363159"/>
            <a:chExt cx="3673330" cy="2483836"/>
          </a:xfrm>
        </p:grpSpPr>
        <p:sp>
          <p:nvSpPr>
            <p:cNvPr id="226" name="Hexagon 225"/>
            <p:cNvSpPr/>
            <p:nvPr/>
          </p:nvSpPr>
          <p:spPr>
            <a:xfrm>
              <a:off x="2123436" y="2363159"/>
              <a:ext cx="3673330" cy="1460205"/>
            </a:xfrm>
            <a:prstGeom prst="hexagon">
              <a:avLst>
                <a:gd name="adj" fmla="val 56705"/>
                <a:gd name="vf" fmla="val 115470"/>
              </a:avLst>
            </a:prstGeom>
            <a:solidFill>
              <a:srgbClr val="F1E2A0"/>
            </a:solidFill>
            <a:ln w="57150" cap="rnd">
              <a:solidFill>
                <a:srgbClr val="5F2E2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Trapezoid 226"/>
            <p:cNvSpPr/>
            <p:nvPr/>
          </p:nvSpPr>
          <p:spPr>
            <a:xfrm rot="10800000">
              <a:off x="2968310" y="3849590"/>
              <a:ext cx="1983581" cy="997405"/>
            </a:xfrm>
            <a:prstGeom prst="trapezoid">
              <a:avLst>
                <a:gd name="adj" fmla="val 33434"/>
              </a:avLst>
            </a:prstGeom>
            <a:solidFill>
              <a:srgbClr val="F1E2A0"/>
            </a:solidFill>
            <a:ln w="57150" cap="rnd">
              <a:solidFill>
                <a:srgbClr val="5F2E2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Trapezoid 28"/>
            <p:cNvSpPr/>
            <p:nvPr/>
          </p:nvSpPr>
          <p:spPr>
            <a:xfrm rot="16200000" flipH="1">
              <a:off x="4375285" y="3417358"/>
              <a:ext cx="1708754" cy="1134207"/>
            </a:xfrm>
            <a:custGeom>
              <a:avLst/>
              <a:gdLst>
                <a:gd name="connsiteX0" fmla="*/ 0 w 1152525"/>
                <a:gd name="connsiteY0" fmla="*/ 555148 h 555148"/>
                <a:gd name="connsiteX1" fmla="*/ 178441 w 1152525"/>
                <a:gd name="connsiteY1" fmla="*/ 0 h 555148"/>
                <a:gd name="connsiteX2" fmla="*/ 974084 w 1152525"/>
                <a:gd name="connsiteY2" fmla="*/ 0 h 555148"/>
                <a:gd name="connsiteX3" fmla="*/ 1152525 w 1152525"/>
                <a:gd name="connsiteY3" fmla="*/ 555148 h 555148"/>
                <a:gd name="connsiteX4" fmla="*/ 0 w 1152525"/>
                <a:gd name="connsiteY4" fmla="*/ 555148 h 555148"/>
                <a:gd name="connsiteX0" fmla="*/ 0 w 1152525"/>
                <a:gd name="connsiteY0" fmla="*/ 555148 h 555148"/>
                <a:gd name="connsiteX1" fmla="*/ 259407 w 1152525"/>
                <a:gd name="connsiteY1" fmla="*/ 128588 h 555148"/>
                <a:gd name="connsiteX2" fmla="*/ 974084 w 1152525"/>
                <a:gd name="connsiteY2" fmla="*/ 0 h 555148"/>
                <a:gd name="connsiteX3" fmla="*/ 1152525 w 1152525"/>
                <a:gd name="connsiteY3" fmla="*/ 555148 h 555148"/>
                <a:gd name="connsiteX4" fmla="*/ 0 w 1152525"/>
                <a:gd name="connsiteY4" fmla="*/ 555148 h 555148"/>
                <a:gd name="connsiteX0" fmla="*/ 0 w 1304923"/>
                <a:gd name="connsiteY0" fmla="*/ 569435 h 569435"/>
                <a:gd name="connsiteX1" fmla="*/ 411805 w 1304923"/>
                <a:gd name="connsiteY1" fmla="*/ 128588 h 569435"/>
                <a:gd name="connsiteX2" fmla="*/ 1126482 w 1304923"/>
                <a:gd name="connsiteY2" fmla="*/ 0 h 569435"/>
                <a:gd name="connsiteX3" fmla="*/ 1304923 w 1304923"/>
                <a:gd name="connsiteY3" fmla="*/ 555148 h 569435"/>
                <a:gd name="connsiteX4" fmla="*/ 0 w 1304923"/>
                <a:gd name="connsiteY4" fmla="*/ 569435 h 569435"/>
                <a:gd name="connsiteX0" fmla="*/ 0 w 1304923"/>
                <a:gd name="connsiteY0" fmla="*/ 598010 h 598010"/>
                <a:gd name="connsiteX1" fmla="*/ 411805 w 1304923"/>
                <a:gd name="connsiteY1" fmla="*/ 157163 h 598010"/>
                <a:gd name="connsiteX2" fmla="*/ 964557 w 1304923"/>
                <a:gd name="connsiteY2" fmla="*/ 0 h 598010"/>
                <a:gd name="connsiteX3" fmla="*/ 1304923 w 1304923"/>
                <a:gd name="connsiteY3" fmla="*/ 583723 h 598010"/>
                <a:gd name="connsiteX4" fmla="*/ 0 w 1304923"/>
                <a:gd name="connsiteY4" fmla="*/ 598010 h 598010"/>
                <a:gd name="connsiteX0" fmla="*/ 0 w 964557"/>
                <a:gd name="connsiteY0" fmla="*/ 598010 h 598010"/>
                <a:gd name="connsiteX1" fmla="*/ 411805 w 964557"/>
                <a:gd name="connsiteY1" fmla="*/ 157163 h 598010"/>
                <a:gd name="connsiteX2" fmla="*/ 964557 w 964557"/>
                <a:gd name="connsiteY2" fmla="*/ 0 h 598010"/>
                <a:gd name="connsiteX3" fmla="*/ 819151 w 964557"/>
                <a:gd name="connsiteY3" fmla="*/ 364648 h 598010"/>
                <a:gd name="connsiteX4" fmla="*/ 0 w 964557"/>
                <a:gd name="connsiteY4" fmla="*/ 598010 h 598010"/>
                <a:gd name="connsiteX0" fmla="*/ 0 w 988368"/>
                <a:gd name="connsiteY0" fmla="*/ 600391 h 600391"/>
                <a:gd name="connsiteX1" fmla="*/ 435616 w 988368"/>
                <a:gd name="connsiteY1" fmla="*/ 157163 h 600391"/>
                <a:gd name="connsiteX2" fmla="*/ 988368 w 988368"/>
                <a:gd name="connsiteY2" fmla="*/ 0 h 600391"/>
                <a:gd name="connsiteX3" fmla="*/ 842962 w 988368"/>
                <a:gd name="connsiteY3" fmla="*/ 364648 h 600391"/>
                <a:gd name="connsiteX4" fmla="*/ 0 w 988368"/>
                <a:gd name="connsiteY4" fmla="*/ 600391 h 600391"/>
                <a:gd name="connsiteX0" fmla="*/ 0 w 983602"/>
                <a:gd name="connsiteY0" fmla="*/ 602772 h 602772"/>
                <a:gd name="connsiteX1" fmla="*/ 430850 w 983602"/>
                <a:gd name="connsiteY1" fmla="*/ 157163 h 602772"/>
                <a:gd name="connsiteX2" fmla="*/ 983602 w 983602"/>
                <a:gd name="connsiteY2" fmla="*/ 0 h 602772"/>
                <a:gd name="connsiteX3" fmla="*/ 838196 w 983602"/>
                <a:gd name="connsiteY3" fmla="*/ 364648 h 602772"/>
                <a:gd name="connsiteX4" fmla="*/ 0 w 983602"/>
                <a:gd name="connsiteY4" fmla="*/ 602772 h 602772"/>
                <a:gd name="connsiteX0" fmla="*/ 0 w 983602"/>
                <a:gd name="connsiteY0" fmla="*/ 602772 h 602772"/>
                <a:gd name="connsiteX1" fmla="*/ 402275 w 983602"/>
                <a:gd name="connsiteY1" fmla="*/ 159544 h 602772"/>
                <a:gd name="connsiteX2" fmla="*/ 983602 w 983602"/>
                <a:gd name="connsiteY2" fmla="*/ 0 h 602772"/>
                <a:gd name="connsiteX3" fmla="*/ 838196 w 983602"/>
                <a:gd name="connsiteY3" fmla="*/ 364648 h 602772"/>
                <a:gd name="connsiteX4" fmla="*/ 0 w 983602"/>
                <a:gd name="connsiteY4" fmla="*/ 602772 h 602772"/>
                <a:gd name="connsiteX0" fmla="*/ 0 w 983602"/>
                <a:gd name="connsiteY0" fmla="*/ 602772 h 602772"/>
                <a:gd name="connsiteX1" fmla="*/ 421325 w 983602"/>
                <a:gd name="connsiteY1" fmla="*/ 166688 h 602772"/>
                <a:gd name="connsiteX2" fmla="*/ 983602 w 983602"/>
                <a:gd name="connsiteY2" fmla="*/ 0 h 602772"/>
                <a:gd name="connsiteX3" fmla="*/ 838196 w 983602"/>
                <a:gd name="connsiteY3" fmla="*/ 364648 h 602772"/>
                <a:gd name="connsiteX4" fmla="*/ 0 w 983602"/>
                <a:gd name="connsiteY4" fmla="*/ 602772 h 602772"/>
                <a:gd name="connsiteX0" fmla="*/ 0 w 966934"/>
                <a:gd name="connsiteY0" fmla="*/ 595628 h 595628"/>
                <a:gd name="connsiteX1" fmla="*/ 404657 w 966934"/>
                <a:gd name="connsiteY1" fmla="*/ 166688 h 595628"/>
                <a:gd name="connsiteX2" fmla="*/ 966934 w 966934"/>
                <a:gd name="connsiteY2" fmla="*/ 0 h 595628"/>
                <a:gd name="connsiteX3" fmla="*/ 821528 w 966934"/>
                <a:gd name="connsiteY3" fmla="*/ 364648 h 595628"/>
                <a:gd name="connsiteX4" fmla="*/ 0 w 966934"/>
                <a:gd name="connsiteY4" fmla="*/ 595628 h 595628"/>
                <a:gd name="connsiteX0" fmla="*/ 0 w 959791"/>
                <a:gd name="connsiteY0" fmla="*/ 605153 h 605153"/>
                <a:gd name="connsiteX1" fmla="*/ 404657 w 959791"/>
                <a:gd name="connsiteY1" fmla="*/ 176213 h 605153"/>
                <a:gd name="connsiteX2" fmla="*/ 959791 w 959791"/>
                <a:gd name="connsiteY2" fmla="*/ 0 h 605153"/>
                <a:gd name="connsiteX3" fmla="*/ 821528 w 959791"/>
                <a:gd name="connsiteY3" fmla="*/ 374173 h 605153"/>
                <a:gd name="connsiteX4" fmla="*/ 0 w 959791"/>
                <a:gd name="connsiteY4" fmla="*/ 605153 h 605153"/>
                <a:gd name="connsiteX0" fmla="*/ 0 w 959791"/>
                <a:gd name="connsiteY0" fmla="*/ 605153 h 605153"/>
                <a:gd name="connsiteX1" fmla="*/ 404657 w 959791"/>
                <a:gd name="connsiteY1" fmla="*/ 176213 h 605153"/>
                <a:gd name="connsiteX2" fmla="*/ 959791 w 959791"/>
                <a:gd name="connsiteY2" fmla="*/ 0 h 605153"/>
                <a:gd name="connsiteX3" fmla="*/ 750090 w 959791"/>
                <a:gd name="connsiteY3" fmla="*/ 364648 h 605153"/>
                <a:gd name="connsiteX4" fmla="*/ 0 w 959791"/>
                <a:gd name="connsiteY4" fmla="*/ 605153 h 605153"/>
                <a:gd name="connsiteX0" fmla="*/ 0 w 971697"/>
                <a:gd name="connsiteY0" fmla="*/ 607534 h 607534"/>
                <a:gd name="connsiteX1" fmla="*/ 416563 w 971697"/>
                <a:gd name="connsiteY1" fmla="*/ 176213 h 607534"/>
                <a:gd name="connsiteX2" fmla="*/ 971697 w 971697"/>
                <a:gd name="connsiteY2" fmla="*/ 0 h 607534"/>
                <a:gd name="connsiteX3" fmla="*/ 761996 w 971697"/>
                <a:gd name="connsiteY3" fmla="*/ 364648 h 607534"/>
                <a:gd name="connsiteX4" fmla="*/ 0 w 971697"/>
                <a:gd name="connsiteY4" fmla="*/ 607534 h 607534"/>
                <a:gd name="connsiteX0" fmla="*/ 0 w 962169"/>
                <a:gd name="connsiteY0" fmla="*/ 607534 h 607534"/>
                <a:gd name="connsiteX1" fmla="*/ 407035 w 962169"/>
                <a:gd name="connsiteY1" fmla="*/ 176213 h 607534"/>
                <a:gd name="connsiteX2" fmla="*/ 962169 w 962169"/>
                <a:gd name="connsiteY2" fmla="*/ 0 h 607534"/>
                <a:gd name="connsiteX3" fmla="*/ 752468 w 962169"/>
                <a:gd name="connsiteY3" fmla="*/ 364648 h 607534"/>
                <a:gd name="connsiteX4" fmla="*/ 0 w 962169"/>
                <a:gd name="connsiteY4" fmla="*/ 607534 h 607534"/>
                <a:gd name="connsiteX0" fmla="*/ 0 w 969311"/>
                <a:gd name="connsiteY0" fmla="*/ 605153 h 605153"/>
                <a:gd name="connsiteX1" fmla="*/ 414177 w 969311"/>
                <a:gd name="connsiteY1" fmla="*/ 176213 h 605153"/>
                <a:gd name="connsiteX2" fmla="*/ 969311 w 969311"/>
                <a:gd name="connsiteY2" fmla="*/ 0 h 605153"/>
                <a:gd name="connsiteX3" fmla="*/ 759610 w 969311"/>
                <a:gd name="connsiteY3" fmla="*/ 364648 h 605153"/>
                <a:gd name="connsiteX4" fmla="*/ 0 w 969311"/>
                <a:gd name="connsiteY4" fmla="*/ 605153 h 605153"/>
                <a:gd name="connsiteX0" fmla="*/ 0 w 964548"/>
                <a:gd name="connsiteY0" fmla="*/ 607534 h 607534"/>
                <a:gd name="connsiteX1" fmla="*/ 409414 w 964548"/>
                <a:gd name="connsiteY1" fmla="*/ 176213 h 607534"/>
                <a:gd name="connsiteX2" fmla="*/ 964548 w 964548"/>
                <a:gd name="connsiteY2" fmla="*/ 0 h 607534"/>
                <a:gd name="connsiteX3" fmla="*/ 754847 w 964548"/>
                <a:gd name="connsiteY3" fmla="*/ 364648 h 607534"/>
                <a:gd name="connsiteX4" fmla="*/ 0 w 964548"/>
                <a:gd name="connsiteY4" fmla="*/ 607534 h 607534"/>
                <a:gd name="connsiteX0" fmla="*/ 0 w 964548"/>
                <a:gd name="connsiteY0" fmla="*/ 607534 h 607534"/>
                <a:gd name="connsiteX1" fmla="*/ 399889 w 964548"/>
                <a:gd name="connsiteY1" fmla="*/ 176213 h 607534"/>
                <a:gd name="connsiteX2" fmla="*/ 964548 w 964548"/>
                <a:gd name="connsiteY2" fmla="*/ 0 h 607534"/>
                <a:gd name="connsiteX3" fmla="*/ 754847 w 964548"/>
                <a:gd name="connsiteY3" fmla="*/ 364648 h 607534"/>
                <a:gd name="connsiteX4" fmla="*/ 0 w 964548"/>
                <a:gd name="connsiteY4" fmla="*/ 607534 h 607534"/>
                <a:gd name="connsiteX0" fmla="*/ 0 w 964548"/>
                <a:gd name="connsiteY0" fmla="*/ 612297 h 612297"/>
                <a:gd name="connsiteX1" fmla="*/ 399889 w 964548"/>
                <a:gd name="connsiteY1" fmla="*/ 180976 h 612297"/>
                <a:gd name="connsiteX2" fmla="*/ 964548 w 964548"/>
                <a:gd name="connsiteY2" fmla="*/ 0 h 612297"/>
                <a:gd name="connsiteX3" fmla="*/ 754847 w 964548"/>
                <a:gd name="connsiteY3" fmla="*/ 369411 h 612297"/>
                <a:gd name="connsiteX4" fmla="*/ 0 w 964548"/>
                <a:gd name="connsiteY4" fmla="*/ 612297 h 612297"/>
                <a:gd name="connsiteX0" fmla="*/ 0 w 964548"/>
                <a:gd name="connsiteY0" fmla="*/ 612297 h 612297"/>
                <a:gd name="connsiteX1" fmla="*/ 399889 w 964548"/>
                <a:gd name="connsiteY1" fmla="*/ 180976 h 612297"/>
                <a:gd name="connsiteX2" fmla="*/ 964548 w 964548"/>
                <a:gd name="connsiteY2" fmla="*/ 0 h 612297"/>
                <a:gd name="connsiteX3" fmla="*/ 669125 w 964548"/>
                <a:gd name="connsiteY3" fmla="*/ 364649 h 612297"/>
                <a:gd name="connsiteX4" fmla="*/ 0 w 964548"/>
                <a:gd name="connsiteY4" fmla="*/ 612297 h 612297"/>
                <a:gd name="connsiteX0" fmla="*/ 0 w 964548"/>
                <a:gd name="connsiteY0" fmla="*/ 612297 h 612297"/>
                <a:gd name="connsiteX1" fmla="*/ 406611 w 964548"/>
                <a:gd name="connsiteY1" fmla="*/ 184833 h 612297"/>
                <a:gd name="connsiteX2" fmla="*/ 964548 w 964548"/>
                <a:gd name="connsiteY2" fmla="*/ 0 h 612297"/>
                <a:gd name="connsiteX3" fmla="*/ 669125 w 964548"/>
                <a:gd name="connsiteY3" fmla="*/ 364649 h 612297"/>
                <a:gd name="connsiteX4" fmla="*/ 0 w 964548"/>
                <a:gd name="connsiteY4" fmla="*/ 612297 h 61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4548" h="612297">
                  <a:moveTo>
                    <a:pt x="0" y="612297"/>
                  </a:moveTo>
                  <a:lnTo>
                    <a:pt x="406611" y="184833"/>
                  </a:lnTo>
                  <a:lnTo>
                    <a:pt x="964548" y="0"/>
                  </a:lnTo>
                  <a:lnTo>
                    <a:pt x="669125" y="364649"/>
                  </a:lnTo>
                  <a:lnTo>
                    <a:pt x="0" y="612297"/>
                  </a:lnTo>
                  <a:close/>
                </a:path>
              </a:pathLst>
            </a:custGeom>
            <a:solidFill>
              <a:srgbClr val="F1E2A0"/>
            </a:solidFill>
            <a:ln w="57150" cap="rnd">
              <a:solidFill>
                <a:srgbClr val="5F2E2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Trapezoid 28"/>
            <p:cNvSpPr/>
            <p:nvPr/>
          </p:nvSpPr>
          <p:spPr>
            <a:xfrm rot="5400000">
              <a:off x="1836163" y="3417358"/>
              <a:ext cx="1708754" cy="1134207"/>
            </a:xfrm>
            <a:custGeom>
              <a:avLst/>
              <a:gdLst>
                <a:gd name="connsiteX0" fmla="*/ 0 w 1152525"/>
                <a:gd name="connsiteY0" fmla="*/ 555148 h 555148"/>
                <a:gd name="connsiteX1" fmla="*/ 178441 w 1152525"/>
                <a:gd name="connsiteY1" fmla="*/ 0 h 555148"/>
                <a:gd name="connsiteX2" fmla="*/ 974084 w 1152525"/>
                <a:gd name="connsiteY2" fmla="*/ 0 h 555148"/>
                <a:gd name="connsiteX3" fmla="*/ 1152525 w 1152525"/>
                <a:gd name="connsiteY3" fmla="*/ 555148 h 555148"/>
                <a:gd name="connsiteX4" fmla="*/ 0 w 1152525"/>
                <a:gd name="connsiteY4" fmla="*/ 555148 h 555148"/>
                <a:gd name="connsiteX0" fmla="*/ 0 w 1152525"/>
                <a:gd name="connsiteY0" fmla="*/ 555148 h 555148"/>
                <a:gd name="connsiteX1" fmla="*/ 259407 w 1152525"/>
                <a:gd name="connsiteY1" fmla="*/ 128588 h 555148"/>
                <a:gd name="connsiteX2" fmla="*/ 974084 w 1152525"/>
                <a:gd name="connsiteY2" fmla="*/ 0 h 555148"/>
                <a:gd name="connsiteX3" fmla="*/ 1152525 w 1152525"/>
                <a:gd name="connsiteY3" fmla="*/ 555148 h 555148"/>
                <a:gd name="connsiteX4" fmla="*/ 0 w 1152525"/>
                <a:gd name="connsiteY4" fmla="*/ 555148 h 555148"/>
                <a:gd name="connsiteX0" fmla="*/ 0 w 1304923"/>
                <a:gd name="connsiteY0" fmla="*/ 569435 h 569435"/>
                <a:gd name="connsiteX1" fmla="*/ 411805 w 1304923"/>
                <a:gd name="connsiteY1" fmla="*/ 128588 h 569435"/>
                <a:gd name="connsiteX2" fmla="*/ 1126482 w 1304923"/>
                <a:gd name="connsiteY2" fmla="*/ 0 h 569435"/>
                <a:gd name="connsiteX3" fmla="*/ 1304923 w 1304923"/>
                <a:gd name="connsiteY3" fmla="*/ 555148 h 569435"/>
                <a:gd name="connsiteX4" fmla="*/ 0 w 1304923"/>
                <a:gd name="connsiteY4" fmla="*/ 569435 h 569435"/>
                <a:gd name="connsiteX0" fmla="*/ 0 w 1304923"/>
                <a:gd name="connsiteY0" fmla="*/ 598010 h 598010"/>
                <a:gd name="connsiteX1" fmla="*/ 411805 w 1304923"/>
                <a:gd name="connsiteY1" fmla="*/ 157163 h 598010"/>
                <a:gd name="connsiteX2" fmla="*/ 964557 w 1304923"/>
                <a:gd name="connsiteY2" fmla="*/ 0 h 598010"/>
                <a:gd name="connsiteX3" fmla="*/ 1304923 w 1304923"/>
                <a:gd name="connsiteY3" fmla="*/ 583723 h 598010"/>
                <a:gd name="connsiteX4" fmla="*/ 0 w 1304923"/>
                <a:gd name="connsiteY4" fmla="*/ 598010 h 598010"/>
                <a:gd name="connsiteX0" fmla="*/ 0 w 964557"/>
                <a:gd name="connsiteY0" fmla="*/ 598010 h 598010"/>
                <a:gd name="connsiteX1" fmla="*/ 411805 w 964557"/>
                <a:gd name="connsiteY1" fmla="*/ 157163 h 598010"/>
                <a:gd name="connsiteX2" fmla="*/ 964557 w 964557"/>
                <a:gd name="connsiteY2" fmla="*/ 0 h 598010"/>
                <a:gd name="connsiteX3" fmla="*/ 819151 w 964557"/>
                <a:gd name="connsiteY3" fmla="*/ 364648 h 598010"/>
                <a:gd name="connsiteX4" fmla="*/ 0 w 964557"/>
                <a:gd name="connsiteY4" fmla="*/ 598010 h 598010"/>
                <a:gd name="connsiteX0" fmla="*/ 0 w 988368"/>
                <a:gd name="connsiteY0" fmla="*/ 600391 h 600391"/>
                <a:gd name="connsiteX1" fmla="*/ 435616 w 988368"/>
                <a:gd name="connsiteY1" fmla="*/ 157163 h 600391"/>
                <a:gd name="connsiteX2" fmla="*/ 988368 w 988368"/>
                <a:gd name="connsiteY2" fmla="*/ 0 h 600391"/>
                <a:gd name="connsiteX3" fmla="*/ 842962 w 988368"/>
                <a:gd name="connsiteY3" fmla="*/ 364648 h 600391"/>
                <a:gd name="connsiteX4" fmla="*/ 0 w 988368"/>
                <a:gd name="connsiteY4" fmla="*/ 600391 h 600391"/>
                <a:gd name="connsiteX0" fmla="*/ 0 w 983602"/>
                <a:gd name="connsiteY0" fmla="*/ 602772 h 602772"/>
                <a:gd name="connsiteX1" fmla="*/ 430850 w 983602"/>
                <a:gd name="connsiteY1" fmla="*/ 157163 h 602772"/>
                <a:gd name="connsiteX2" fmla="*/ 983602 w 983602"/>
                <a:gd name="connsiteY2" fmla="*/ 0 h 602772"/>
                <a:gd name="connsiteX3" fmla="*/ 838196 w 983602"/>
                <a:gd name="connsiteY3" fmla="*/ 364648 h 602772"/>
                <a:gd name="connsiteX4" fmla="*/ 0 w 983602"/>
                <a:gd name="connsiteY4" fmla="*/ 602772 h 602772"/>
                <a:gd name="connsiteX0" fmla="*/ 0 w 983602"/>
                <a:gd name="connsiteY0" fmla="*/ 602772 h 602772"/>
                <a:gd name="connsiteX1" fmla="*/ 402275 w 983602"/>
                <a:gd name="connsiteY1" fmla="*/ 159544 h 602772"/>
                <a:gd name="connsiteX2" fmla="*/ 983602 w 983602"/>
                <a:gd name="connsiteY2" fmla="*/ 0 h 602772"/>
                <a:gd name="connsiteX3" fmla="*/ 838196 w 983602"/>
                <a:gd name="connsiteY3" fmla="*/ 364648 h 602772"/>
                <a:gd name="connsiteX4" fmla="*/ 0 w 983602"/>
                <a:gd name="connsiteY4" fmla="*/ 602772 h 602772"/>
                <a:gd name="connsiteX0" fmla="*/ 0 w 983602"/>
                <a:gd name="connsiteY0" fmla="*/ 602772 h 602772"/>
                <a:gd name="connsiteX1" fmla="*/ 421325 w 983602"/>
                <a:gd name="connsiteY1" fmla="*/ 166688 h 602772"/>
                <a:gd name="connsiteX2" fmla="*/ 983602 w 983602"/>
                <a:gd name="connsiteY2" fmla="*/ 0 h 602772"/>
                <a:gd name="connsiteX3" fmla="*/ 838196 w 983602"/>
                <a:gd name="connsiteY3" fmla="*/ 364648 h 602772"/>
                <a:gd name="connsiteX4" fmla="*/ 0 w 983602"/>
                <a:gd name="connsiteY4" fmla="*/ 602772 h 602772"/>
                <a:gd name="connsiteX0" fmla="*/ 0 w 966934"/>
                <a:gd name="connsiteY0" fmla="*/ 595628 h 595628"/>
                <a:gd name="connsiteX1" fmla="*/ 404657 w 966934"/>
                <a:gd name="connsiteY1" fmla="*/ 166688 h 595628"/>
                <a:gd name="connsiteX2" fmla="*/ 966934 w 966934"/>
                <a:gd name="connsiteY2" fmla="*/ 0 h 595628"/>
                <a:gd name="connsiteX3" fmla="*/ 821528 w 966934"/>
                <a:gd name="connsiteY3" fmla="*/ 364648 h 595628"/>
                <a:gd name="connsiteX4" fmla="*/ 0 w 966934"/>
                <a:gd name="connsiteY4" fmla="*/ 595628 h 595628"/>
                <a:gd name="connsiteX0" fmla="*/ 0 w 959791"/>
                <a:gd name="connsiteY0" fmla="*/ 605153 h 605153"/>
                <a:gd name="connsiteX1" fmla="*/ 404657 w 959791"/>
                <a:gd name="connsiteY1" fmla="*/ 176213 h 605153"/>
                <a:gd name="connsiteX2" fmla="*/ 959791 w 959791"/>
                <a:gd name="connsiteY2" fmla="*/ 0 h 605153"/>
                <a:gd name="connsiteX3" fmla="*/ 821528 w 959791"/>
                <a:gd name="connsiteY3" fmla="*/ 374173 h 605153"/>
                <a:gd name="connsiteX4" fmla="*/ 0 w 959791"/>
                <a:gd name="connsiteY4" fmla="*/ 605153 h 605153"/>
                <a:gd name="connsiteX0" fmla="*/ 0 w 959791"/>
                <a:gd name="connsiteY0" fmla="*/ 605153 h 605153"/>
                <a:gd name="connsiteX1" fmla="*/ 404657 w 959791"/>
                <a:gd name="connsiteY1" fmla="*/ 176213 h 605153"/>
                <a:gd name="connsiteX2" fmla="*/ 959791 w 959791"/>
                <a:gd name="connsiteY2" fmla="*/ 0 h 605153"/>
                <a:gd name="connsiteX3" fmla="*/ 750090 w 959791"/>
                <a:gd name="connsiteY3" fmla="*/ 364648 h 605153"/>
                <a:gd name="connsiteX4" fmla="*/ 0 w 959791"/>
                <a:gd name="connsiteY4" fmla="*/ 605153 h 605153"/>
                <a:gd name="connsiteX0" fmla="*/ 0 w 971697"/>
                <a:gd name="connsiteY0" fmla="*/ 607534 h 607534"/>
                <a:gd name="connsiteX1" fmla="*/ 416563 w 971697"/>
                <a:gd name="connsiteY1" fmla="*/ 176213 h 607534"/>
                <a:gd name="connsiteX2" fmla="*/ 971697 w 971697"/>
                <a:gd name="connsiteY2" fmla="*/ 0 h 607534"/>
                <a:gd name="connsiteX3" fmla="*/ 761996 w 971697"/>
                <a:gd name="connsiteY3" fmla="*/ 364648 h 607534"/>
                <a:gd name="connsiteX4" fmla="*/ 0 w 971697"/>
                <a:gd name="connsiteY4" fmla="*/ 607534 h 607534"/>
                <a:gd name="connsiteX0" fmla="*/ 0 w 962169"/>
                <a:gd name="connsiteY0" fmla="*/ 607534 h 607534"/>
                <a:gd name="connsiteX1" fmla="*/ 407035 w 962169"/>
                <a:gd name="connsiteY1" fmla="*/ 176213 h 607534"/>
                <a:gd name="connsiteX2" fmla="*/ 962169 w 962169"/>
                <a:gd name="connsiteY2" fmla="*/ 0 h 607534"/>
                <a:gd name="connsiteX3" fmla="*/ 752468 w 962169"/>
                <a:gd name="connsiteY3" fmla="*/ 364648 h 607534"/>
                <a:gd name="connsiteX4" fmla="*/ 0 w 962169"/>
                <a:gd name="connsiteY4" fmla="*/ 607534 h 607534"/>
                <a:gd name="connsiteX0" fmla="*/ 0 w 969311"/>
                <a:gd name="connsiteY0" fmla="*/ 605153 h 605153"/>
                <a:gd name="connsiteX1" fmla="*/ 414177 w 969311"/>
                <a:gd name="connsiteY1" fmla="*/ 176213 h 605153"/>
                <a:gd name="connsiteX2" fmla="*/ 969311 w 969311"/>
                <a:gd name="connsiteY2" fmla="*/ 0 h 605153"/>
                <a:gd name="connsiteX3" fmla="*/ 759610 w 969311"/>
                <a:gd name="connsiteY3" fmla="*/ 364648 h 605153"/>
                <a:gd name="connsiteX4" fmla="*/ 0 w 969311"/>
                <a:gd name="connsiteY4" fmla="*/ 605153 h 605153"/>
                <a:gd name="connsiteX0" fmla="*/ 0 w 964548"/>
                <a:gd name="connsiteY0" fmla="*/ 607534 h 607534"/>
                <a:gd name="connsiteX1" fmla="*/ 409414 w 964548"/>
                <a:gd name="connsiteY1" fmla="*/ 176213 h 607534"/>
                <a:gd name="connsiteX2" fmla="*/ 964548 w 964548"/>
                <a:gd name="connsiteY2" fmla="*/ 0 h 607534"/>
                <a:gd name="connsiteX3" fmla="*/ 754847 w 964548"/>
                <a:gd name="connsiteY3" fmla="*/ 364648 h 607534"/>
                <a:gd name="connsiteX4" fmla="*/ 0 w 964548"/>
                <a:gd name="connsiteY4" fmla="*/ 607534 h 607534"/>
                <a:gd name="connsiteX0" fmla="*/ 0 w 964548"/>
                <a:gd name="connsiteY0" fmla="*/ 607534 h 607534"/>
                <a:gd name="connsiteX1" fmla="*/ 399889 w 964548"/>
                <a:gd name="connsiteY1" fmla="*/ 176213 h 607534"/>
                <a:gd name="connsiteX2" fmla="*/ 964548 w 964548"/>
                <a:gd name="connsiteY2" fmla="*/ 0 h 607534"/>
                <a:gd name="connsiteX3" fmla="*/ 754847 w 964548"/>
                <a:gd name="connsiteY3" fmla="*/ 364648 h 607534"/>
                <a:gd name="connsiteX4" fmla="*/ 0 w 964548"/>
                <a:gd name="connsiteY4" fmla="*/ 607534 h 607534"/>
                <a:gd name="connsiteX0" fmla="*/ 0 w 964548"/>
                <a:gd name="connsiteY0" fmla="*/ 612297 h 612297"/>
                <a:gd name="connsiteX1" fmla="*/ 399889 w 964548"/>
                <a:gd name="connsiteY1" fmla="*/ 180976 h 612297"/>
                <a:gd name="connsiteX2" fmla="*/ 964548 w 964548"/>
                <a:gd name="connsiteY2" fmla="*/ 0 h 612297"/>
                <a:gd name="connsiteX3" fmla="*/ 754847 w 964548"/>
                <a:gd name="connsiteY3" fmla="*/ 369411 h 612297"/>
                <a:gd name="connsiteX4" fmla="*/ 0 w 964548"/>
                <a:gd name="connsiteY4" fmla="*/ 612297 h 612297"/>
                <a:gd name="connsiteX0" fmla="*/ 0 w 964548"/>
                <a:gd name="connsiteY0" fmla="*/ 612297 h 612297"/>
                <a:gd name="connsiteX1" fmla="*/ 399889 w 964548"/>
                <a:gd name="connsiteY1" fmla="*/ 180976 h 612297"/>
                <a:gd name="connsiteX2" fmla="*/ 964548 w 964548"/>
                <a:gd name="connsiteY2" fmla="*/ 0 h 612297"/>
                <a:gd name="connsiteX3" fmla="*/ 669125 w 964548"/>
                <a:gd name="connsiteY3" fmla="*/ 364649 h 612297"/>
                <a:gd name="connsiteX4" fmla="*/ 0 w 964548"/>
                <a:gd name="connsiteY4" fmla="*/ 612297 h 612297"/>
                <a:gd name="connsiteX0" fmla="*/ 0 w 964548"/>
                <a:gd name="connsiteY0" fmla="*/ 612297 h 612297"/>
                <a:gd name="connsiteX1" fmla="*/ 406611 w 964548"/>
                <a:gd name="connsiteY1" fmla="*/ 184833 h 612297"/>
                <a:gd name="connsiteX2" fmla="*/ 964548 w 964548"/>
                <a:gd name="connsiteY2" fmla="*/ 0 h 612297"/>
                <a:gd name="connsiteX3" fmla="*/ 669125 w 964548"/>
                <a:gd name="connsiteY3" fmla="*/ 364649 h 612297"/>
                <a:gd name="connsiteX4" fmla="*/ 0 w 964548"/>
                <a:gd name="connsiteY4" fmla="*/ 612297 h 61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4548" h="612297">
                  <a:moveTo>
                    <a:pt x="0" y="612297"/>
                  </a:moveTo>
                  <a:lnTo>
                    <a:pt x="406611" y="184833"/>
                  </a:lnTo>
                  <a:lnTo>
                    <a:pt x="964548" y="0"/>
                  </a:lnTo>
                  <a:lnTo>
                    <a:pt x="669125" y="364649"/>
                  </a:lnTo>
                  <a:lnTo>
                    <a:pt x="0" y="612297"/>
                  </a:lnTo>
                  <a:close/>
                </a:path>
              </a:pathLst>
            </a:custGeom>
            <a:solidFill>
              <a:srgbClr val="F1E2A0"/>
            </a:solidFill>
            <a:ln w="57150" cap="rnd">
              <a:solidFill>
                <a:srgbClr val="5F2E2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9153600" y="3553798"/>
            <a:ext cx="2743200" cy="2743200"/>
            <a:chOff x="6047753" y="627123"/>
            <a:chExt cx="2743200" cy="2743200"/>
          </a:xfrm>
        </p:grpSpPr>
        <p:sp>
          <p:nvSpPr>
            <p:cNvPr id="243" name="Rounded Rectangle 242"/>
            <p:cNvSpPr/>
            <p:nvPr/>
          </p:nvSpPr>
          <p:spPr>
            <a:xfrm>
              <a:off x="6047753" y="627123"/>
              <a:ext cx="2743200" cy="2743200"/>
            </a:xfrm>
            <a:prstGeom prst="roundRect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4" name="Picture 24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82121">
              <a:off x="6549066" y="802989"/>
              <a:ext cx="1740575" cy="22980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433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281953" y="-780339"/>
            <a:ext cx="2743200" cy="4900777"/>
            <a:chOff x="6047753" y="-451665"/>
            <a:chExt cx="2743200" cy="4900777"/>
          </a:xfrm>
        </p:grpSpPr>
        <p:sp>
          <p:nvSpPr>
            <p:cNvPr id="6" name="Rounded Rectangle 5"/>
            <p:cNvSpPr/>
            <p:nvPr/>
          </p:nvSpPr>
          <p:spPr>
            <a:xfrm>
              <a:off x="6047753" y="627123"/>
              <a:ext cx="2743200" cy="2743200"/>
            </a:xfrm>
            <a:prstGeom prst="roundRect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6402555" y="981925"/>
              <a:ext cx="2033596" cy="2033596"/>
            </a:xfrm>
            <a:prstGeom prst="ellipse">
              <a:avLst/>
            </a:prstGeom>
            <a:noFill/>
            <a:ln w="76200">
              <a:solidFill>
                <a:srgbClr val="F1E2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>
              <a:stCxn id="8" idx="6"/>
              <a:endCxn id="8" idx="2"/>
            </p:cNvCxnSpPr>
            <p:nvPr/>
          </p:nvCxnSpPr>
          <p:spPr>
            <a:xfrm flipH="1">
              <a:off x="6402555" y="1998723"/>
              <a:ext cx="2033596" cy="0"/>
            </a:xfrm>
            <a:prstGeom prst="line">
              <a:avLst/>
            </a:prstGeom>
            <a:ln w="76200" cap="rnd">
              <a:solidFill>
                <a:srgbClr val="F1E2A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Arc 11"/>
            <p:cNvSpPr/>
            <p:nvPr/>
          </p:nvSpPr>
          <p:spPr>
            <a:xfrm rot="8100000">
              <a:off x="6407226" y="-451665"/>
              <a:ext cx="2029968" cy="2029968"/>
            </a:xfrm>
            <a:prstGeom prst="arc">
              <a:avLst>
                <a:gd name="adj1" fmla="val 16200000"/>
                <a:gd name="adj2" fmla="val 21595680"/>
              </a:avLst>
            </a:prstGeom>
            <a:ln w="76200">
              <a:solidFill>
                <a:srgbClr val="F1E2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c 12"/>
            <p:cNvSpPr/>
            <p:nvPr/>
          </p:nvSpPr>
          <p:spPr>
            <a:xfrm rot="13500000" flipV="1">
              <a:off x="6404368" y="2419144"/>
              <a:ext cx="2029968" cy="2029968"/>
            </a:xfrm>
            <a:prstGeom prst="arc">
              <a:avLst>
                <a:gd name="adj1" fmla="val 16200000"/>
                <a:gd name="adj2" fmla="val 21595680"/>
              </a:avLst>
            </a:prstGeom>
            <a:ln w="76200">
              <a:solidFill>
                <a:srgbClr val="F1E2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Arc 13"/>
            <p:cNvSpPr/>
            <p:nvPr/>
          </p:nvSpPr>
          <p:spPr>
            <a:xfrm rot="16200000" flipV="1">
              <a:off x="6576055" y="1647726"/>
              <a:ext cx="2009045" cy="701144"/>
            </a:xfrm>
            <a:prstGeom prst="arc">
              <a:avLst>
                <a:gd name="adj1" fmla="val 10945437"/>
                <a:gd name="adj2" fmla="val 21394567"/>
              </a:avLst>
            </a:prstGeom>
            <a:ln w="76200">
              <a:solidFill>
                <a:srgbClr val="F1E2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Arc 14"/>
            <p:cNvSpPr/>
            <p:nvPr/>
          </p:nvSpPr>
          <p:spPr>
            <a:xfrm rot="5400000" flipH="1" flipV="1">
              <a:off x="6257386" y="1647726"/>
              <a:ext cx="2009045" cy="701144"/>
            </a:xfrm>
            <a:prstGeom prst="arc">
              <a:avLst>
                <a:gd name="adj1" fmla="val 10945437"/>
                <a:gd name="adj2" fmla="val 21394567"/>
              </a:avLst>
            </a:prstGeom>
            <a:ln w="76200">
              <a:solidFill>
                <a:srgbClr val="F1E2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>
              <a:stCxn id="8" idx="4"/>
            </p:cNvCxnSpPr>
            <p:nvPr/>
          </p:nvCxnSpPr>
          <p:spPr>
            <a:xfrm flipV="1">
              <a:off x="7419353" y="993775"/>
              <a:ext cx="5124" cy="2021746"/>
            </a:xfrm>
            <a:prstGeom prst="line">
              <a:avLst/>
            </a:prstGeom>
            <a:ln w="76200" cap="rnd">
              <a:solidFill>
                <a:srgbClr val="F1E2A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442334" y="3907189"/>
            <a:ext cx="2989873" cy="2326765"/>
            <a:chOff x="6318498" y="2802225"/>
            <a:chExt cx="3979521" cy="3096925"/>
          </a:xfrm>
        </p:grpSpPr>
        <p:grpSp>
          <p:nvGrpSpPr>
            <p:cNvPr id="44" name="Group 43"/>
            <p:cNvGrpSpPr/>
            <p:nvPr/>
          </p:nvGrpSpPr>
          <p:grpSpPr>
            <a:xfrm>
              <a:off x="7274174" y="3863669"/>
              <a:ext cx="2077695" cy="2035481"/>
              <a:chOff x="7283481" y="3863669"/>
              <a:chExt cx="2077695" cy="2035481"/>
            </a:xfrm>
          </p:grpSpPr>
          <p:sp>
            <p:nvSpPr>
              <p:cNvPr id="34" name="Flowchart: Data 31"/>
              <p:cNvSpPr/>
              <p:nvPr/>
            </p:nvSpPr>
            <p:spPr>
              <a:xfrm rot="5400000" flipH="1">
                <a:off x="7824012" y="4361986"/>
                <a:ext cx="2035481" cy="1038847"/>
              </a:xfrm>
              <a:custGeom>
                <a:avLst/>
                <a:gdLst>
                  <a:gd name="connsiteX0" fmla="*/ 0 w 10000"/>
                  <a:gd name="connsiteY0" fmla="*/ 10000 h 10000"/>
                  <a:gd name="connsiteX1" fmla="*/ 2000 w 10000"/>
                  <a:gd name="connsiteY1" fmla="*/ 0 h 10000"/>
                  <a:gd name="connsiteX2" fmla="*/ 10000 w 10000"/>
                  <a:gd name="connsiteY2" fmla="*/ 0 h 10000"/>
                  <a:gd name="connsiteX3" fmla="*/ 8000 w 10000"/>
                  <a:gd name="connsiteY3" fmla="*/ 10000 h 10000"/>
                  <a:gd name="connsiteX4" fmla="*/ 0 w 10000"/>
                  <a:gd name="connsiteY4" fmla="*/ 10000 h 10000"/>
                  <a:gd name="connsiteX0" fmla="*/ 0 w 10666"/>
                  <a:gd name="connsiteY0" fmla="*/ 10000 h 10000"/>
                  <a:gd name="connsiteX1" fmla="*/ 2000 w 10666"/>
                  <a:gd name="connsiteY1" fmla="*/ 0 h 10000"/>
                  <a:gd name="connsiteX2" fmla="*/ 10666 w 10666"/>
                  <a:gd name="connsiteY2" fmla="*/ 0 h 10000"/>
                  <a:gd name="connsiteX3" fmla="*/ 8000 w 10666"/>
                  <a:gd name="connsiteY3" fmla="*/ 10000 h 10000"/>
                  <a:gd name="connsiteX4" fmla="*/ 0 w 10666"/>
                  <a:gd name="connsiteY4" fmla="*/ 10000 h 10000"/>
                  <a:gd name="connsiteX0" fmla="*/ 0 w 10666"/>
                  <a:gd name="connsiteY0" fmla="*/ 10045 h 10045"/>
                  <a:gd name="connsiteX1" fmla="*/ 2443 w 10666"/>
                  <a:gd name="connsiteY1" fmla="*/ 0 h 10045"/>
                  <a:gd name="connsiteX2" fmla="*/ 10666 w 10666"/>
                  <a:gd name="connsiteY2" fmla="*/ 45 h 10045"/>
                  <a:gd name="connsiteX3" fmla="*/ 8000 w 10666"/>
                  <a:gd name="connsiteY3" fmla="*/ 10045 h 10045"/>
                  <a:gd name="connsiteX4" fmla="*/ 0 w 10666"/>
                  <a:gd name="connsiteY4" fmla="*/ 10045 h 10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6" h="10045">
                    <a:moveTo>
                      <a:pt x="0" y="10045"/>
                    </a:moveTo>
                    <a:lnTo>
                      <a:pt x="2443" y="0"/>
                    </a:lnTo>
                    <a:lnTo>
                      <a:pt x="10666" y="45"/>
                    </a:lnTo>
                    <a:lnTo>
                      <a:pt x="8000" y="10045"/>
                    </a:lnTo>
                    <a:lnTo>
                      <a:pt x="0" y="10045"/>
                    </a:lnTo>
                    <a:close/>
                  </a:path>
                </a:pathLst>
              </a:custGeom>
              <a:solidFill>
                <a:srgbClr val="F1E2A0"/>
              </a:solidFill>
              <a:ln w="76200" cap="rnd">
                <a:solidFill>
                  <a:srgbClr val="F1E2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Flowchart: Data 31"/>
              <p:cNvSpPr/>
              <p:nvPr/>
            </p:nvSpPr>
            <p:spPr>
              <a:xfrm rot="16200000">
                <a:off x="6785164" y="4361986"/>
                <a:ext cx="2035481" cy="1038847"/>
              </a:xfrm>
              <a:custGeom>
                <a:avLst/>
                <a:gdLst>
                  <a:gd name="connsiteX0" fmla="*/ 0 w 10000"/>
                  <a:gd name="connsiteY0" fmla="*/ 10000 h 10000"/>
                  <a:gd name="connsiteX1" fmla="*/ 2000 w 10000"/>
                  <a:gd name="connsiteY1" fmla="*/ 0 h 10000"/>
                  <a:gd name="connsiteX2" fmla="*/ 10000 w 10000"/>
                  <a:gd name="connsiteY2" fmla="*/ 0 h 10000"/>
                  <a:gd name="connsiteX3" fmla="*/ 8000 w 10000"/>
                  <a:gd name="connsiteY3" fmla="*/ 10000 h 10000"/>
                  <a:gd name="connsiteX4" fmla="*/ 0 w 10000"/>
                  <a:gd name="connsiteY4" fmla="*/ 10000 h 10000"/>
                  <a:gd name="connsiteX0" fmla="*/ 0 w 10666"/>
                  <a:gd name="connsiteY0" fmla="*/ 10000 h 10000"/>
                  <a:gd name="connsiteX1" fmla="*/ 2000 w 10666"/>
                  <a:gd name="connsiteY1" fmla="*/ 0 h 10000"/>
                  <a:gd name="connsiteX2" fmla="*/ 10666 w 10666"/>
                  <a:gd name="connsiteY2" fmla="*/ 0 h 10000"/>
                  <a:gd name="connsiteX3" fmla="*/ 8000 w 10666"/>
                  <a:gd name="connsiteY3" fmla="*/ 10000 h 10000"/>
                  <a:gd name="connsiteX4" fmla="*/ 0 w 10666"/>
                  <a:gd name="connsiteY4" fmla="*/ 10000 h 10000"/>
                  <a:gd name="connsiteX0" fmla="*/ 0 w 10666"/>
                  <a:gd name="connsiteY0" fmla="*/ 10045 h 10045"/>
                  <a:gd name="connsiteX1" fmla="*/ 2443 w 10666"/>
                  <a:gd name="connsiteY1" fmla="*/ 0 h 10045"/>
                  <a:gd name="connsiteX2" fmla="*/ 10666 w 10666"/>
                  <a:gd name="connsiteY2" fmla="*/ 45 h 10045"/>
                  <a:gd name="connsiteX3" fmla="*/ 8000 w 10666"/>
                  <a:gd name="connsiteY3" fmla="*/ 10045 h 10045"/>
                  <a:gd name="connsiteX4" fmla="*/ 0 w 10666"/>
                  <a:gd name="connsiteY4" fmla="*/ 10045 h 10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6" h="10045">
                    <a:moveTo>
                      <a:pt x="0" y="10045"/>
                    </a:moveTo>
                    <a:lnTo>
                      <a:pt x="2443" y="0"/>
                    </a:lnTo>
                    <a:lnTo>
                      <a:pt x="10666" y="45"/>
                    </a:lnTo>
                    <a:lnTo>
                      <a:pt x="8000" y="10045"/>
                    </a:lnTo>
                    <a:lnTo>
                      <a:pt x="0" y="10045"/>
                    </a:lnTo>
                    <a:close/>
                  </a:path>
                </a:pathLst>
              </a:custGeom>
              <a:solidFill>
                <a:srgbClr val="F1E2A0"/>
              </a:solidFill>
              <a:ln w="76200" cap="rnd">
                <a:solidFill>
                  <a:srgbClr val="F1E2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6318498" y="2802226"/>
              <a:ext cx="1917570" cy="2090960"/>
              <a:chOff x="6308973" y="2802226"/>
              <a:chExt cx="1917570" cy="2090960"/>
            </a:xfrm>
          </p:grpSpPr>
          <p:sp>
            <p:nvSpPr>
              <p:cNvPr id="36" name="Flowchart: Data 31"/>
              <p:cNvSpPr/>
              <p:nvPr/>
            </p:nvSpPr>
            <p:spPr>
              <a:xfrm rot="12391286">
                <a:off x="6346544" y="3891414"/>
                <a:ext cx="1842429" cy="1001772"/>
              </a:xfrm>
              <a:custGeom>
                <a:avLst/>
                <a:gdLst>
                  <a:gd name="connsiteX0" fmla="*/ 0 w 10000"/>
                  <a:gd name="connsiteY0" fmla="*/ 10000 h 10000"/>
                  <a:gd name="connsiteX1" fmla="*/ 2000 w 10000"/>
                  <a:gd name="connsiteY1" fmla="*/ 0 h 10000"/>
                  <a:gd name="connsiteX2" fmla="*/ 10000 w 10000"/>
                  <a:gd name="connsiteY2" fmla="*/ 0 h 10000"/>
                  <a:gd name="connsiteX3" fmla="*/ 8000 w 10000"/>
                  <a:gd name="connsiteY3" fmla="*/ 10000 h 10000"/>
                  <a:gd name="connsiteX4" fmla="*/ 0 w 10000"/>
                  <a:gd name="connsiteY4" fmla="*/ 10000 h 10000"/>
                  <a:gd name="connsiteX0" fmla="*/ 0 w 10666"/>
                  <a:gd name="connsiteY0" fmla="*/ 10000 h 10000"/>
                  <a:gd name="connsiteX1" fmla="*/ 2000 w 10666"/>
                  <a:gd name="connsiteY1" fmla="*/ 0 h 10000"/>
                  <a:gd name="connsiteX2" fmla="*/ 10666 w 10666"/>
                  <a:gd name="connsiteY2" fmla="*/ 0 h 10000"/>
                  <a:gd name="connsiteX3" fmla="*/ 8000 w 10666"/>
                  <a:gd name="connsiteY3" fmla="*/ 10000 h 10000"/>
                  <a:gd name="connsiteX4" fmla="*/ 0 w 10666"/>
                  <a:gd name="connsiteY4" fmla="*/ 10000 h 10000"/>
                  <a:gd name="connsiteX0" fmla="*/ 0 w 10666"/>
                  <a:gd name="connsiteY0" fmla="*/ 10045 h 10045"/>
                  <a:gd name="connsiteX1" fmla="*/ 2443 w 10666"/>
                  <a:gd name="connsiteY1" fmla="*/ 0 h 10045"/>
                  <a:gd name="connsiteX2" fmla="*/ 10666 w 10666"/>
                  <a:gd name="connsiteY2" fmla="*/ 45 h 10045"/>
                  <a:gd name="connsiteX3" fmla="*/ 8000 w 10666"/>
                  <a:gd name="connsiteY3" fmla="*/ 10045 h 10045"/>
                  <a:gd name="connsiteX4" fmla="*/ 0 w 10666"/>
                  <a:gd name="connsiteY4" fmla="*/ 10045 h 10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6" h="10045">
                    <a:moveTo>
                      <a:pt x="0" y="10045"/>
                    </a:moveTo>
                    <a:lnTo>
                      <a:pt x="2443" y="0"/>
                    </a:lnTo>
                    <a:lnTo>
                      <a:pt x="10666" y="45"/>
                    </a:lnTo>
                    <a:lnTo>
                      <a:pt x="8000" y="10045"/>
                    </a:lnTo>
                    <a:lnTo>
                      <a:pt x="0" y="10045"/>
                    </a:lnTo>
                    <a:close/>
                  </a:path>
                </a:pathLst>
              </a:custGeom>
              <a:solidFill>
                <a:srgbClr val="F1E2A0"/>
              </a:solidFill>
              <a:ln w="76200" cap="rnd">
                <a:solidFill>
                  <a:srgbClr val="5F2E23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Flowchart: Data 31"/>
              <p:cNvSpPr/>
              <p:nvPr/>
            </p:nvSpPr>
            <p:spPr>
              <a:xfrm rot="19848958" flipH="1">
                <a:off x="6308973" y="2802226"/>
                <a:ext cx="1917570" cy="772662"/>
              </a:xfrm>
              <a:custGeom>
                <a:avLst/>
                <a:gdLst>
                  <a:gd name="connsiteX0" fmla="*/ 0 w 10000"/>
                  <a:gd name="connsiteY0" fmla="*/ 10000 h 10000"/>
                  <a:gd name="connsiteX1" fmla="*/ 2000 w 10000"/>
                  <a:gd name="connsiteY1" fmla="*/ 0 h 10000"/>
                  <a:gd name="connsiteX2" fmla="*/ 10000 w 10000"/>
                  <a:gd name="connsiteY2" fmla="*/ 0 h 10000"/>
                  <a:gd name="connsiteX3" fmla="*/ 8000 w 10000"/>
                  <a:gd name="connsiteY3" fmla="*/ 10000 h 10000"/>
                  <a:gd name="connsiteX4" fmla="*/ 0 w 10000"/>
                  <a:gd name="connsiteY4" fmla="*/ 10000 h 10000"/>
                  <a:gd name="connsiteX0" fmla="*/ 0 w 10666"/>
                  <a:gd name="connsiteY0" fmla="*/ 10000 h 10000"/>
                  <a:gd name="connsiteX1" fmla="*/ 2000 w 10666"/>
                  <a:gd name="connsiteY1" fmla="*/ 0 h 10000"/>
                  <a:gd name="connsiteX2" fmla="*/ 10666 w 10666"/>
                  <a:gd name="connsiteY2" fmla="*/ 0 h 10000"/>
                  <a:gd name="connsiteX3" fmla="*/ 8000 w 10666"/>
                  <a:gd name="connsiteY3" fmla="*/ 10000 h 10000"/>
                  <a:gd name="connsiteX4" fmla="*/ 0 w 10666"/>
                  <a:gd name="connsiteY4" fmla="*/ 10000 h 10000"/>
                  <a:gd name="connsiteX0" fmla="*/ 0 w 10666"/>
                  <a:gd name="connsiteY0" fmla="*/ 10045 h 10045"/>
                  <a:gd name="connsiteX1" fmla="*/ 2443 w 10666"/>
                  <a:gd name="connsiteY1" fmla="*/ 0 h 10045"/>
                  <a:gd name="connsiteX2" fmla="*/ 10666 w 10666"/>
                  <a:gd name="connsiteY2" fmla="*/ 45 h 10045"/>
                  <a:gd name="connsiteX3" fmla="*/ 8000 w 10666"/>
                  <a:gd name="connsiteY3" fmla="*/ 10045 h 10045"/>
                  <a:gd name="connsiteX4" fmla="*/ 0 w 10666"/>
                  <a:gd name="connsiteY4" fmla="*/ 10045 h 10045"/>
                  <a:gd name="connsiteX0" fmla="*/ 0 w 10666"/>
                  <a:gd name="connsiteY0" fmla="*/ 10000 h 10000"/>
                  <a:gd name="connsiteX1" fmla="*/ 3461 w 10666"/>
                  <a:gd name="connsiteY1" fmla="*/ 231 h 10000"/>
                  <a:gd name="connsiteX2" fmla="*/ 10666 w 10666"/>
                  <a:gd name="connsiteY2" fmla="*/ 0 h 10000"/>
                  <a:gd name="connsiteX3" fmla="*/ 8000 w 10666"/>
                  <a:gd name="connsiteY3" fmla="*/ 10000 h 10000"/>
                  <a:gd name="connsiteX4" fmla="*/ 0 w 10666"/>
                  <a:gd name="connsiteY4" fmla="*/ 10000 h 10000"/>
                  <a:gd name="connsiteX0" fmla="*/ 0 w 11101"/>
                  <a:gd name="connsiteY0" fmla="*/ 9769 h 9769"/>
                  <a:gd name="connsiteX1" fmla="*/ 3461 w 11101"/>
                  <a:gd name="connsiteY1" fmla="*/ 0 h 9769"/>
                  <a:gd name="connsiteX2" fmla="*/ 11101 w 11101"/>
                  <a:gd name="connsiteY2" fmla="*/ 480 h 9769"/>
                  <a:gd name="connsiteX3" fmla="*/ 8000 w 11101"/>
                  <a:gd name="connsiteY3" fmla="*/ 9769 h 9769"/>
                  <a:gd name="connsiteX4" fmla="*/ 0 w 11101"/>
                  <a:gd name="connsiteY4" fmla="*/ 9769 h 9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01" h="9769">
                    <a:moveTo>
                      <a:pt x="0" y="9769"/>
                    </a:moveTo>
                    <a:lnTo>
                      <a:pt x="3461" y="0"/>
                    </a:lnTo>
                    <a:lnTo>
                      <a:pt x="11101" y="480"/>
                    </a:lnTo>
                    <a:lnTo>
                      <a:pt x="8000" y="9769"/>
                    </a:lnTo>
                    <a:lnTo>
                      <a:pt x="0" y="9769"/>
                    </a:lnTo>
                    <a:close/>
                  </a:path>
                </a:pathLst>
              </a:custGeom>
              <a:solidFill>
                <a:srgbClr val="F1E2A0"/>
              </a:solidFill>
              <a:ln w="76200" cap="rnd">
                <a:solidFill>
                  <a:srgbClr val="5F2E23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8380449" y="2802225"/>
              <a:ext cx="1917570" cy="2090961"/>
              <a:chOff x="8399499" y="2802225"/>
              <a:chExt cx="1917570" cy="2090961"/>
            </a:xfrm>
          </p:grpSpPr>
          <p:sp>
            <p:nvSpPr>
              <p:cNvPr id="37" name="Flowchart: Data 31"/>
              <p:cNvSpPr/>
              <p:nvPr/>
            </p:nvSpPr>
            <p:spPr>
              <a:xfrm rot="9208714" flipH="1">
                <a:off x="8437070" y="3891414"/>
                <a:ext cx="1842429" cy="1001772"/>
              </a:xfrm>
              <a:custGeom>
                <a:avLst/>
                <a:gdLst>
                  <a:gd name="connsiteX0" fmla="*/ 0 w 10000"/>
                  <a:gd name="connsiteY0" fmla="*/ 10000 h 10000"/>
                  <a:gd name="connsiteX1" fmla="*/ 2000 w 10000"/>
                  <a:gd name="connsiteY1" fmla="*/ 0 h 10000"/>
                  <a:gd name="connsiteX2" fmla="*/ 10000 w 10000"/>
                  <a:gd name="connsiteY2" fmla="*/ 0 h 10000"/>
                  <a:gd name="connsiteX3" fmla="*/ 8000 w 10000"/>
                  <a:gd name="connsiteY3" fmla="*/ 10000 h 10000"/>
                  <a:gd name="connsiteX4" fmla="*/ 0 w 10000"/>
                  <a:gd name="connsiteY4" fmla="*/ 10000 h 10000"/>
                  <a:gd name="connsiteX0" fmla="*/ 0 w 10666"/>
                  <a:gd name="connsiteY0" fmla="*/ 10000 h 10000"/>
                  <a:gd name="connsiteX1" fmla="*/ 2000 w 10666"/>
                  <a:gd name="connsiteY1" fmla="*/ 0 h 10000"/>
                  <a:gd name="connsiteX2" fmla="*/ 10666 w 10666"/>
                  <a:gd name="connsiteY2" fmla="*/ 0 h 10000"/>
                  <a:gd name="connsiteX3" fmla="*/ 8000 w 10666"/>
                  <a:gd name="connsiteY3" fmla="*/ 10000 h 10000"/>
                  <a:gd name="connsiteX4" fmla="*/ 0 w 10666"/>
                  <a:gd name="connsiteY4" fmla="*/ 10000 h 10000"/>
                  <a:gd name="connsiteX0" fmla="*/ 0 w 10666"/>
                  <a:gd name="connsiteY0" fmla="*/ 10045 h 10045"/>
                  <a:gd name="connsiteX1" fmla="*/ 2443 w 10666"/>
                  <a:gd name="connsiteY1" fmla="*/ 0 h 10045"/>
                  <a:gd name="connsiteX2" fmla="*/ 10666 w 10666"/>
                  <a:gd name="connsiteY2" fmla="*/ 45 h 10045"/>
                  <a:gd name="connsiteX3" fmla="*/ 8000 w 10666"/>
                  <a:gd name="connsiteY3" fmla="*/ 10045 h 10045"/>
                  <a:gd name="connsiteX4" fmla="*/ 0 w 10666"/>
                  <a:gd name="connsiteY4" fmla="*/ 10045 h 10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6" h="10045">
                    <a:moveTo>
                      <a:pt x="0" y="10045"/>
                    </a:moveTo>
                    <a:lnTo>
                      <a:pt x="2443" y="0"/>
                    </a:lnTo>
                    <a:lnTo>
                      <a:pt x="10666" y="45"/>
                    </a:lnTo>
                    <a:lnTo>
                      <a:pt x="8000" y="10045"/>
                    </a:lnTo>
                    <a:lnTo>
                      <a:pt x="0" y="10045"/>
                    </a:lnTo>
                    <a:close/>
                  </a:path>
                </a:pathLst>
              </a:custGeom>
              <a:solidFill>
                <a:srgbClr val="F1E2A0"/>
              </a:solidFill>
              <a:ln w="76200" cap="rnd">
                <a:solidFill>
                  <a:srgbClr val="5F2E23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Flowchart: Data 31"/>
              <p:cNvSpPr/>
              <p:nvPr/>
            </p:nvSpPr>
            <p:spPr>
              <a:xfrm rot="1751042">
                <a:off x="8399499" y="2802225"/>
                <a:ext cx="1917570" cy="772662"/>
              </a:xfrm>
              <a:custGeom>
                <a:avLst/>
                <a:gdLst>
                  <a:gd name="connsiteX0" fmla="*/ 0 w 10000"/>
                  <a:gd name="connsiteY0" fmla="*/ 10000 h 10000"/>
                  <a:gd name="connsiteX1" fmla="*/ 2000 w 10000"/>
                  <a:gd name="connsiteY1" fmla="*/ 0 h 10000"/>
                  <a:gd name="connsiteX2" fmla="*/ 10000 w 10000"/>
                  <a:gd name="connsiteY2" fmla="*/ 0 h 10000"/>
                  <a:gd name="connsiteX3" fmla="*/ 8000 w 10000"/>
                  <a:gd name="connsiteY3" fmla="*/ 10000 h 10000"/>
                  <a:gd name="connsiteX4" fmla="*/ 0 w 10000"/>
                  <a:gd name="connsiteY4" fmla="*/ 10000 h 10000"/>
                  <a:gd name="connsiteX0" fmla="*/ 0 w 10666"/>
                  <a:gd name="connsiteY0" fmla="*/ 10000 h 10000"/>
                  <a:gd name="connsiteX1" fmla="*/ 2000 w 10666"/>
                  <a:gd name="connsiteY1" fmla="*/ 0 h 10000"/>
                  <a:gd name="connsiteX2" fmla="*/ 10666 w 10666"/>
                  <a:gd name="connsiteY2" fmla="*/ 0 h 10000"/>
                  <a:gd name="connsiteX3" fmla="*/ 8000 w 10666"/>
                  <a:gd name="connsiteY3" fmla="*/ 10000 h 10000"/>
                  <a:gd name="connsiteX4" fmla="*/ 0 w 10666"/>
                  <a:gd name="connsiteY4" fmla="*/ 10000 h 10000"/>
                  <a:gd name="connsiteX0" fmla="*/ 0 w 10666"/>
                  <a:gd name="connsiteY0" fmla="*/ 10045 h 10045"/>
                  <a:gd name="connsiteX1" fmla="*/ 2443 w 10666"/>
                  <a:gd name="connsiteY1" fmla="*/ 0 h 10045"/>
                  <a:gd name="connsiteX2" fmla="*/ 10666 w 10666"/>
                  <a:gd name="connsiteY2" fmla="*/ 45 h 10045"/>
                  <a:gd name="connsiteX3" fmla="*/ 8000 w 10666"/>
                  <a:gd name="connsiteY3" fmla="*/ 10045 h 10045"/>
                  <a:gd name="connsiteX4" fmla="*/ 0 w 10666"/>
                  <a:gd name="connsiteY4" fmla="*/ 10045 h 10045"/>
                  <a:gd name="connsiteX0" fmla="*/ 0 w 10666"/>
                  <a:gd name="connsiteY0" fmla="*/ 10000 h 10000"/>
                  <a:gd name="connsiteX1" fmla="*/ 3461 w 10666"/>
                  <a:gd name="connsiteY1" fmla="*/ 231 h 10000"/>
                  <a:gd name="connsiteX2" fmla="*/ 10666 w 10666"/>
                  <a:gd name="connsiteY2" fmla="*/ 0 h 10000"/>
                  <a:gd name="connsiteX3" fmla="*/ 8000 w 10666"/>
                  <a:gd name="connsiteY3" fmla="*/ 10000 h 10000"/>
                  <a:gd name="connsiteX4" fmla="*/ 0 w 10666"/>
                  <a:gd name="connsiteY4" fmla="*/ 10000 h 10000"/>
                  <a:gd name="connsiteX0" fmla="*/ 0 w 11101"/>
                  <a:gd name="connsiteY0" fmla="*/ 9769 h 9769"/>
                  <a:gd name="connsiteX1" fmla="*/ 3461 w 11101"/>
                  <a:gd name="connsiteY1" fmla="*/ 0 h 9769"/>
                  <a:gd name="connsiteX2" fmla="*/ 11101 w 11101"/>
                  <a:gd name="connsiteY2" fmla="*/ 480 h 9769"/>
                  <a:gd name="connsiteX3" fmla="*/ 8000 w 11101"/>
                  <a:gd name="connsiteY3" fmla="*/ 9769 h 9769"/>
                  <a:gd name="connsiteX4" fmla="*/ 0 w 11101"/>
                  <a:gd name="connsiteY4" fmla="*/ 9769 h 9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01" h="9769">
                    <a:moveTo>
                      <a:pt x="0" y="9769"/>
                    </a:moveTo>
                    <a:lnTo>
                      <a:pt x="3461" y="0"/>
                    </a:lnTo>
                    <a:lnTo>
                      <a:pt x="11101" y="480"/>
                    </a:lnTo>
                    <a:lnTo>
                      <a:pt x="8000" y="9769"/>
                    </a:lnTo>
                    <a:lnTo>
                      <a:pt x="0" y="9769"/>
                    </a:lnTo>
                    <a:close/>
                  </a:path>
                </a:pathLst>
              </a:custGeom>
              <a:solidFill>
                <a:srgbClr val="F1E2A0"/>
              </a:solidFill>
              <a:ln w="76200" cap="rnd">
                <a:solidFill>
                  <a:srgbClr val="5F2E23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2" name="Group 51"/>
          <p:cNvGrpSpPr/>
          <p:nvPr/>
        </p:nvGrpSpPr>
        <p:grpSpPr>
          <a:xfrm>
            <a:off x="3713961" y="304374"/>
            <a:ext cx="2745673" cy="2743200"/>
            <a:chOff x="3713961" y="304374"/>
            <a:chExt cx="2745673" cy="2743200"/>
          </a:xfrm>
        </p:grpSpPr>
        <p:grpSp>
          <p:nvGrpSpPr>
            <p:cNvPr id="49" name="Group 48"/>
            <p:cNvGrpSpPr/>
            <p:nvPr/>
          </p:nvGrpSpPr>
          <p:grpSpPr>
            <a:xfrm>
              <a:off x="3713961" y="304374"/>
              <a:ext cx="2743200" cy="2743200"/>
              <a:chOff x="8841753" y="476249"/>
              <a:chExt cx="2743200" cy="2743200"/>
            </a:xfrm>
          </p:grpSpPr>
          <p:sp>
            <p:nvSpPr>
              <p:cNvPr id="31" name="Rounded Rectangle 30"/>
              <p:cNvSpPr/>
              <p:nvPr/>
            </p:nvSpPr>
            <p:spPr>
              <a:xfrm>
                <a:off x="8841753" y="476249"/>
                <a:ext cx="2743200" cy="2743200"/>
              </a:xfrm>
              <a:prstGeom prst="roundRect">
                <a:avLst/>
              </a:prstGeom>
              <a:solidFill>
                <a:srgbClr val="5F2E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8" name="Picture 4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17490" y="1016807"/>
                <a:ext cx="2391725" cy="1868643"/>
              </a:xfrm>
              <a:prstGeom prst="rect">
                <a:avLst/>
              </a:prstGeom>
            </p:spPr>
          </p:pic>
        </p:grpSp>
        <p:sp>
          <p:nvSpPr>
            <p:cNvPr id="50" name="Arc 49"/>
            <p:cNvSpPr/>
            <p:nvPr/>
          </p:nvSpPr>
          <p:spPr>
            <a:xfrm rot="16466713">
              <a:off x="4952806" y="737379"/>
              <a:ext cx="1536004" cy="1477652"/>
            </a:xfrm>
            <a:prstGeom prst="arc">
              <a:avLst>
                <a:gd name="adj1" fmla="val 14852247"/>
                <a:gd name="adj2" fmla="val 932923"/>
              </a:avLst>
            </a:prstGeom>
            <a:noFill/>
            <a:ln w="76200" cap="rnd">
              <a:solidFill>
                <a:srgbClr val="F1E2A0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5894751" y="640549"/>
              <a:ext cx="365760" cy="365760"/>
            </a:xfrm>
            <a:prstGeom prst="ellipse">
              <a:avLst/>
            </a:prstGeom>
            <a:solidFill>
              <a:srgbClr val="F1E2A0"/>
            </a:solidFill>
            <a:ln w="76200">
              <a:solidFill>
                <a:srgbClr val="5F2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/>
          <p:cNvGrpSpPr/>
          <p:nvPr/>
        </p:nvGrpSpPr>
        <p:grpSpPr>
          <a:xfrm rot="10800000">
            <a:off x="2587181" y="1133596"/>
            <a:ext cx="3673330" cy="2483836"/>
            <a:chOff x="2123436" y="2363159"/>
            <a:chExt cx="3673330" cy="2483836"/>
          </a:xfrm>
        </p:grpSpPr>
        <p:sp>
          <p:nvSpPr>
            <p:cNvPr id="54" name="Hexagon 53"/>
            <p:cNvSpPr/>
            <p:nvPr/>
          </p:nvSpPr>
          <p:spPr>
            <a:xfrm>
              <a:off x="2123436" y="2363159"/>
              <a:ext cx="3673330" cy="1460205"/>
            </a:xfrm>
            <a:prstGeom prst="hexagon">
              <a:avLst>
                <a:gd name="adj" fmla="val 56705"/>
                <a:gd name="vf" fmla="val 115470"/>
              </a:avLst>
            </a:prstGeom>
            <a:solidFill>
              <a:srgbClr val="F1E2A0"/>
            </a:solidFill>
            <a:ln w="57150" cap="rnd">
              <a:solidFill>
                <a:srgbClr val="5F2E2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rapezoid 54"/>
            <p:cNvSpPr/>
            <p:nvPr/>
          </p:nvSpPr>
          <p:spPr>
            <a:xfrm rot="10800000">
              <a:off x="2968310" y="3849590"/>
              <a:ext cx="1983581" cy="997405"/>
            </a:xfrm>
            <a:prstGeom prst="trapezoid">
              <a:avLst>
                <a:gd name="adj" fmla="val 33434"/>
              </a:avLst>
            </a:prstGeom>
            <a:solidFill>
              <a:srgbClr val="F1E2A0"/>
            </a:solidFill>
            <a:ln w="57150" cap="rnd">
              <a:solidFill>
                <a:srgbClr val="5F2E2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rapezoid 28"/>
            <p:cNvSpPr/>
            <p:nvPr/>
          </p:nvSpPr>
          <p:spPr>
            <a:xfrm rot="16200000" flipH="1">
              <a:off x="4375285" y="3417358"/>
              <a:ext cx="1708754" cy="1134207"/>
            </a:xfrm>
            <a:custGeom>
              <a:avLst/>
              <a:gdLst>
                <a:gd name="connsiteX0" fmla="*/ 0 w 1152525"/>
                <a:gd name="connsiteY0" fmla="*/ 555148 h 555148"/>
                <a:gd name="connsiteX1" fmla="*/ 178441 w 1152525"/>
                <a:gd name="connsiteY1" fmla="*/ 0 h 555148"/>
                <a:gd name="connsiteX2" fmla="*/ 974084 w 1152525"/>
                <a:gd name="connsiteY2" fmla="*/ 0 h 555148"/>
                <a:gd name="connsiteX3" fmla="*/ 1152525 w 1152525"/>
                <a:gd name="connsiteY3" fmla="*/ 555148 h 555148"/>
                <a:gd name="connsiteX4" fmla="*/ 0 w 1152525"/>
                <a:gd name="connsiteY4" fmla="*/ 555148 h 555148"/>
                <a:gd name="connsiteX0" fmla="*/ 0 w 1152525"/>
                <a:gd name="connsiteY0" fmla="*/ 555148 h 555148"/>
                <a:gd name="connsiteX1" fmla="*/ 259407 w 1152525"/>
                <a:gd name="connsiteY1" fmla="*/ 128588 h 555148"/>
                <a:gd name="connsiteX2" fmla="*/ 974084 w 1152525"/>
                <a:gd name="connsiteY2" fmla="*/ 0 h 555148"/>
                <a:gd name="connsiteX3" fmla="*/ 1152525 w 1152525"/>
                <a:gd name="connsiteY3" fmla="*/ 555148 h 555148"/>
                <a:gd name="connsiteX4" fmla="*/ 0 w 1152525"/>
                <a:gd name="connsiteY4" fmla="*/ 555148 h 555148"/>
                <a:gd name="connsiteX0" fmla="*/ 0 w 1304923"/>
                <a:gd name="connsiteY0" fmla="*/ 569435 h 569435"/>
                <a:gd name="connsiteX1" fmla="*/ 411805 w 1304923"/>
                <a:gd name="connsiteY1" fmla="*/ 128588 h 569435"/>
                <a:gd name="connsiteX2" fmla="*/ 1126482 w 1304923"/>
                <a:gd name="connsiteY2" fmla="*/ 0 h 569435"/>
                <a:gd name="connsiteX3" fmla="*/ 1304923 w 1304923"/>
                <a:gd name="connsiteY3" fmla="*/ 555148 h 569435"/>
                <a:gd name="connsiteX4" fmla="*/ 0 w 1304923"/>
                <a:gd name="connsiteY4" fmla="*/ 569435 h 569435"/>
                <a:gd name="connsiteX0" fmla="*/ 0 w 1304923"/>
                <a:gd name="connsiteY0" fmla="*/ 598010 h 598010"/>
                <a:gd name="connsiteX1" fmla="*/ 411805 w 1304923"/>
                <a:gd name="connsiteY1" fmla="*/ 157163 h 598010"/>
                <a:gd name="connsiteX2" fmla="*/ 964557 w 1304923"/>
                <a:gd name="connsiteY2" fmla="*/ 0 h 598010"/>
                <a:gd name="connsiteX3" fmla="*/ 1304923 w 1304923"/>
                <a:gd name="connsiteY3" fmla="*/ 583723 h 598010"/>
                <a:gd name="connsiteX4" fmla="*/ 0 w 1304923"/>
                <a:gd name="connsiteY4" fmla="*/ 598010 h 598010"/>
                <a:gd name="connsiteX0" fmla="*/ 0 w 964557"/>
                <a:gd name="connsiteY0" fmla="*/ 598010 h 598010"/>
                <a:gd name="connsiteX1" fmla="*/ 411805 w 964557"/>
                <a:gd name="connsiteY1" fmla="*/ 157163 h 598010"/>
                <a:gd name="connsiteX2" fmla="*/ 964557 w 964557"/>
                <a:gd name="connsiteY2" fmla="*/ 0 h 598010"/>
                <a:gd name="connsiteX3" fmla="*/ 819151 w 964557"/>
                <a:gd name="connsiteY3" fmla="*/ 364648 h 598010"/>
                <a:gd name="connsiteX4" fmla="*/ 0 w 964557"/>
                <a:gd name="connsiteY4" fmla="*/ 598010 h 598010"/>
                <a:gd name="connsiteX0" fmla="*/ 0 w 988368"/>
                <a:gd name="connsiteY0" fmla="*/ 600391 h 600391"/>
                <a:gd name="connsiteX1" fmla="*/ 435616 w 988368"/>
                <a:gd name="connsiteY1" fmla="*/ 157163 h 600391"/>
                <a:gd name="connsiteX2" fmla="*/ 988368 w 988368"/>
                <a:gd name="connsiteY2" fmla="*/ 0 h 600391"/>
                <a:gd name="connsiteX3" fmla="*/ 842962 w 988368"/>
                <a:gd name="connsiteY3" fmla="*/ 364648 h 600391"/>
                <a:gd name="connsiteX4" fmla="*/ 0 w 988368"/>
                <a:gd name="connsiteY4" fmla="*/ 600391 h 600391"/>
                <a:gd name="connsiteX0" fmla="*/ 0 w 983602"/>
                <a:gd name="connsiteY0" fmla="*/ 602772 h 602772"/>
                <a:gd name="connsiteX1" fmla="*/ 430850 w 983602"/>
                <a:gd name="connsiteY1" fmla="*/ 157163 h 602772"/>
                <a:gd name="connsiteX2" fmla="*/ 983602 w 983602"/>
                <a:gd name="connsiteY2" fmla="*/ 0 h 602772"/>
                <a:gd name="connsiteX3" fmla="*/ 838196 w 983602"/>
                <a:gd name="connsiteY3" fmla="*/ 364648 h 602772"/>
                <a:gd name="connsiteX4" fmla="*/ 0 w 983602"/>
                <a:gd name="connsiteY4" fmla="*/ 602772 h 602772"/>
                <a:gd name="connsiteX0" fmla="*/ 0 w 983602"/>
                <a:gd name="connsiteY0" fmla="*/ 602772 h 602772"/>
                <a:gd name="connsiteX1" fmla="*/ 402275 w 983602"/>
                <a:gd name="connsiteY1" fmla="*/ 159544 h 602772"/>
                <a:gd name="connsiteX2" fmla="*/ 983602 w 983602"/>
                <a:gd name="connsiteY2" fmla="*/ 0 h 602772"/>
                <a:gd name="connsiteX3" fmla="*/ 838196 w 983602"/>
                <a:gd name="connsiteY3" fmla="*/ 364648 h 602772"/>
                <a:gd name="connsiteX4" fmla="*/ 0 w 983602"/>
                <a:gd name="connsiteY4" fmla="*/ 602772 h 602772"/>
                <a:gd name="connsiteX0" fmla="*/ 0 w 983602"/>
                <a:gd name="connsiteY0" fmla="*/ 602772 h 602772"/>
                <a:gd name="connsiteX1" fmla="*/ 421325 w 983602"/>
                <a:gd name="connsiteY1" fmla="*/ 166688 h 602772"/>
                <a:gd name="connsiteX2" fmla="*/ 983602 w 983602"/>
                <a:gd name="connsiteY2" fmla="*/ 0 h 602772"/>
                <a:gd name="connsiteX3" fmla="*/ 838196 w 983602"/>
                <a:gd name="connsiteY3" fmla="*/ 364648 h 602772"/>
                <a:gd name="connsiteX4" fmla="*/ 0 w 983602"/>
                <a:gd name="connsiteY4" fmla="*/ 602772 h 602772"/>
                <a:gd name="connsiteX0" fmla="*/ 0 w 966934"/>
                <a:gd name="connsiteY0" fmla="*/ 595628 h 595628"/>
                <a:gd name="connsiteX1" fmla="*/ 404657 w 966934"/>
                <a:gd name="connsiteY1" fmla="*/ 166688 h 595628"/>
                <a:gd name="connsiteX2" fmla="*/ 966934 w 966934"/>
                <a:gd name="connsiteY2" fmla="*/ 0 h 595628"/>
                <a:gd name="connsiteX3" fmla="*/ 821528 w 966934"/>
                <a:gd name="connsiteY3" fmla="*/ 364648 h 595628"/>
                <a:gd name="connsiteX4" fmla="*/ 0 w 966934"/>
                <a:gd name="connsiteY4" fmla="*/ 595628 h 595628"/>
                <a:gd name="connsiteX0" fmla="*/ 0 w 959791"/>
                <a:gd name="connsiteY0" fmla="*/ 605153 h 605153"/>
                <a:gd name="connsiteX1" fmla="*/ 404657 w 959791"/>
                <a:gd name="connsiteY1" fmla="*/ 176213 h 605153"/>
                <a:gd name="connsiteX2" fmla="*/ 959791 w 959791"/>
                <a:gd name="connsiteY2" fmla="*/ 0 h 605153"/>
                <a:gd name="connsiteX3" fmla="*/ 821528 w 959791"/>
                <a:gd name="connsiteY3" fmla="*/ 374173 h 605153"/>
                <a:gd name="connsiteX4" fmla="*/ 0 w 959791"/>
                <a:gd name="connsiteY4" fmla="*/ 605153 h 605153"/>
                <a:gd name="connsiteX0" fmla="*/ 0 w 959791"/>
                <a:gd name="connsiteY0" fmla="*/ 605153 h 605153"/>
                <a:gd name="connsiteX1" fmla="*/ 404657 w 959791"/>
                <a:gd name="connsiteY1" fmla="*/ 176213 h 605153"/>
                <a:gd name="connsiteX2" fmla="*/ 959791 w 959791"/>
                <a:gd name="connsiteY2" fmla="*/ 0 h 605153"/>
                <a:gd name="connsiteX3" fmla="*/ 750090 w 959791"/>
                <a:gd name="connsiteY3" fmla="*/ 364648 h 605153"/>
                <a:gd name="connsiteX4" fmla="*/ 0 w 959791"/>
                <a:gd name="connsiteY4" fmla="*/ 605153 h 605153"/>
                <a:gd name="connsiteX0" fmla="*/ 0 w 971697"/>
                <a:gd name="connsiteY0" fmla="*/ 607534 h 607534"/>
                <a:gd name="connsiteX1" fmla="*/ 416563 w 971697"/>
                <a:gd name="connsiteY1" fmla="*/ 176213 h 607534"/>
                <a:gd name="connsiteX2" fmla="*/ 971697 w 971697"/>
                <a:gd name="connsiteY2" fmla="*/ 0 h 607534"/>
                <a:gd name="connsiteX3" fmla="*/ 761996 w 971697"/>
                <a:gd name="connsiteY3" fmla="*/ 364648 h 607534"/>
                <a:gd name="connsiteX4" fmla="*/ 0 w 971697"/>
                <a:gd name="connsiteY4" fmla="*/ 607534 h 607534"/>
                <a:gd name="connsiteX0" fmla="*/ 0 w 962169"/>
                <a:gd name="connsiteY0" fmla="*/ 607534 h 607534"/>
                <a:gd name="connsiteX1" fmla="*/ 407035 w 962169"/>
                <a:gd name="connsiteY1" fmla="*/ 176213 h 607534"/>
                <a:gd name="connsiteX2" fmla="*/ 962169 w 962169"/>
                <a:gd name="connsiteY2" fmla="*/ 0 h 607534"/>
                <a:gd name="connsiteX3" fmla="*/ 752468 w 962169"/>
                <a:gd name="connsiteY3" fmla="*/ 364648 h 607534"/>
                <a:gd name="connsiteX4" fmla="*/ 0 w 962169"/>
                <a:gd name="connsiteY4" fmla="*/ 607534 h 607534"/>
                <a:gd name="connsiteX0" fmla="*/ 0 w 969311"/>
                <a:gd name="connsiteY0" fmla="*/ 605153 h 605153"/>
                <a:gd name="connsiteX1" fmla="*/ 414177 w 969311"/>
                <a:gd name="connsiteY1" fmla="*/ 176213 h 605153"/>
                <a:gd name="connsiteX2" fmla="*/ 969311 w 969311"/>
                <a:gd name="connsiteY2" fmla="*/ 0 h 605153"/>
                <a:gd name="connsiteX3" fmla="*/ 759610 w 969311"/>
                <a:gd name="connsiteY3" fmla="*/ 364648 h 605153"/>
                <a:gd name="connsiteX4" fmla="*/ 0 w 969311"/>
                <a:gd name="connsiteY4" fmla="*/ 605153 h 605153"/>
                <a:gd name="connsiteX0" fmla="*/ 0 w 964548"/>
                <a:gd name="connsiteY0" fmla="*/ 607534 h 607534"/>
                <a:gd name="connsiteX1" fmla="*/ 409414 w 964548"/>
                <a:gd name="connsiteY1" fmla="*/ 176213 h 607534"/>
                <a:gd name="connsiteX2" fmla="*/ 964548 w 964548"/>
                <a:gd name="connsiteY2" fmla="*/ 0 h 607534"/>
                <a:gd name="connsiteX3" fmla="*/ 754847 w 964548"/>
                <a:gd name="connsiteY3" fmla="*/ 364648 h 607534"/>
                <a:gd name="connsiteX4" fmla="*/ 0 w 964548"/>
                <a:gd name="connsiteY4" fmla="*/ 607534 h 607534"/>
                <a:gd name="connsiteX0" fmla="*/ 0 w 964548"/>
                <a:gd name="connsiteY0" fmla="*/ 607534 h 607534"/>
                <a:gd name="connsiteX1" fmla="*/ 399889 w 964548"/>
                <a:gd name="connsiteY1" fmla="*/ 176213 h 607534"/>
                <a:gd name="connsiteX2" fmla="*/ 964548 w 964548"/>
                <a:gd name="connsiteY2" fmla="*/ 0 h 607534"/>
                <a:gd name="connsiteX3" fmla="*/ 754847 w 964548"/>
                <a:gd name="connsiteY3" fmla="*/ 364648 h 607534"/>
                <a:gd name="connsiteX4" fmla="*/ 0 w 964548"/>
                <a:gd name="connsiteY4" fmla="*/ 607534 h 607534"/>
                <a:gd name="connsiteX0" fmla="*/ 0 w 964548"/>
                <a:gd name="connsiteY0" fmla="*/ 612297 h 612297"/>
                <a:gd name="connsiteX1" fmla="*/ 399889 w 964548"/>
                <a:gd name="connsiteY1" fmla="*/ 180976 h 612297"/>
                <a:gd name="connsiteX2" fmla="*/ 964548 w 964548"/>
                <a:gd name="connsiteY2" fmla="*/ 0 h 612297"/>
                <a:gd name="connsiteX3" fmla="*/ 754847 w 964548"/>
                <a:gd name="connsiteY3" fmla="*/ 369411 h 612297"/>
                <a:gd name="connsiteX4" fmla="*/ 0 w 964548"/>
                <a:gd name="connsiteY4" fmla="*/ 612297 h 612297"/>
                <a:gd name="connsiteX0" fmla="*/ 0 w 964548"/>
                <a:gd name="connsiteY0" fmla="*/ 612297 h 612297"/>
                <a:gd name="connsiteX1" fmla="*/ 399889 w 964548"/>
                <a:gd name="connsiteY1" fmla="*/ 180976 h 612297"/>
                <a:gd name="connsiteX2" fmla="*/ 964548 w 964548"/>
                <a:gd name="connsiteY2" fmla="*/ 0 h 612297"/>
                <a:gd name="connsiteX3" fmla="*/ 669125 w 964548"/>
                <a:gd name="connsiteY3" fmla="*/ 364649 h 612297"/>
                <a:gd name="connsiteX4" fmla="*/ 0 w 964548"/>
                <a:gd name="connsiteY4" fmla="*/ 612297 h 612297"/>
                <a:gd name="connsiteX0" fmla="*/ 0 w 964548"/>
                <a:gd name="connsiteY0" fmla="*/ 612297 h 612297"/>
                <a:gd name="connsiteX1" fmla="*/ 406611 w 964548"/>
                <a:gd name="connsiteY1" fmla="*/ 184833 h 612297"/>
                <a:gd name="connsiteX2" fmla="*/ 964548 w 964548"/>
                <a:gd name="connsiteY2" fmla="*/ 0 h 612297"/>
                <a:gd name="connsiteX3" fmla="*/ 669125 w 964548"/>
                <a:gd name="connsiteY3" fmla="*/ 364649 h 612297"/>
                <a:gd name="connsiteX4" fmla="*/ 0 w 964548"/>
                <a:gd name="connsiteY4" fmla="*/ 612297 h 61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4548" h="612297">
                  <a:moveTo>
                    <a:pt x="0" y="612297"/>
                  </a:moveTo>
                  <a:lnTo>
                    <a:pt x="406611" y="184833"/>
                  </a:lnTo>
                  <a:lnTo>
                    <a:pt x="964548" y="0"/>
                  </a:lnTo>
                  <a:lnTo>
                    <a:pt x="669125" y="364649"/>
                  </a:lnTo>
                  <a:lnTo>
                    <a:pt x="0" y="612297"/>
                  </a:lnTo>
                  <a:close/>
                </a:path>
              </a:pathLst>
            </a:custGeom>
            <a:solidFill>
              <a:srgbClr val="F1E2A0"/>
            </a:solidFill>
            <a:ln w="57150" cap="rnd">
              <a:solidFill>
                <a:srgbClr val="5F2E2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rapezoid 28"/>
            <p:cNvSpPr/>
            <p:nvPr/>
          </p:nvSpPr>
          <p:spPr>
            <a:xfrm rot="5400000">
              <a:off x="1836163" y="3417358"/>
              <a:ext cx="1708754" cy="1134207"/>
            </a:xfrm>
            <a:custGeom>
              <a:avLst/>
              <a:gdLst>
                <a:gd name="connsiteX0" fmla="*/ 0 w 1152525"/>
                <a:gd name="connsiteY0" fmla="*/ 555148 h 555148"/>
                <a:gd name="connsiteX1" fmla="*/ 178441 w 1152525"/>
                <a:gd name="connsiteY1" fmla="*/ 0 h 555148"/>
                <a:gd name="connsiteX2" fmla="*/ 974084 w 1152525"/>
                <a:gd name="connsiteY2" fmla="*/ 0 h 555148"/>
                <a:gd name="connsiteX3" fmla="*/ 1152525 w 1152525"/>
                <a:gd name="connsiteY3" fmla="*/ 555148 h 555148"/>
                <a:gd name="connsiteX4" fmla="*/ 0 w 1152525"/>
                <a:gd name="connsiteY4" fmla="*/ 555148 h 555148"/>
                <a:gd name="connsiteX0" fmla="*/ 0 w 1152525"/>
                <a:gd name="connsiteY0" fmla="*/ 555148 h 555148"/>
                <a:gd name="connsiteX1" fmla="*/ 259407 w 1152525"/>
                <a:gd name="connsiteY1" fmla="*/ 128588 h 555148"/>
                <a:gd name="connsiteX2" fmla="*/ 974084 w 1152525"/>
                <a:gd name="connsiteY2" fmla="*/ 0 h 555148"/>
                <a:gd name="connsiteX3" fmla="*/ 1152525 w 1152525"/>
                <a:gd name="connsiteY3" fmla="*/ 555148 h 555148"/>
                <a:gd name="connsiteX4" fmla="*/ 0 w 1152525"/>
                <a:gd name="connsiteY4" fmla="*/ 555148 h 555148"/>
                <a:gd name="connsiteX0" fmla="*/ 0 w 1304923"/>
                <a:gd name="connsiteY0" fmla="*/ 569435 h 569435"/>
                <a:gd name="connsiteX1" fmla="*/ 411805 w 1304923"/>
                <a:gd name="connsiteY1" fmla="*/ 128588 h 569435"/>
                <a:gd name="connsiteX2" fmla="*/ 1126482 w 1304923"/>
                <a:gd name="connsiteY2" fmla="*/ 0 h 569435"/>
                <a:gd name="connsiteX3" fmla="*/ 1304923 w 1304923"/>
                <a:gd name="connsiteY3" fmla="*/ 555148 h 569435"/>
                <a:gd name="connsiteX4" fmla="*/ 0 w 1304923"/>
                <a:gd name="connsiteY4" fmla="*/ 569435 h 569435"/>
                <a:gd name="connsiteX0" fmla="*/ 0 w 1304923"/>
                <a:gd name="connsiteY0" fmla="*/ 598010 h 598010"/>
                <a:gd name="connsiteX1" fmla="*/ 411805 w 1304923"/>
                <a:gd name="connsiteY1" fmla="*/ 157163 h 598010"/>
                <a:gd name="connsiteX2" fmla="*/ 964557 w 1304923"/>
                <a:gd name="connsiteY2" fmla="*/ 0 h 598010"/>
                <a:gd name="connsiteX3" fmla="*/ 1304923 w 1304923"/>
                <a:gd name="connsiteY3" fmla="*/ 583723 h 598010"/>
                <a:gd name="connsiteX4" fmla="*/ 0 w 1304923"/>
                <a:gd name="connsiteY4" fmla="*/ 598010 h 598010"/>
                <a:gd name="connsiteX0" fmla="*/ 0 w 964557"/>
                <a:gd name="connsiteY0" fmla="*/ 598010 h 598010"/>
                <a:gd name="connsiteX1" fmla="*/ 411805 w 964557"/>
                <a:gd name="connsiteY1" fmla="*/ 157163 h 598010"/>
                <a:gd name="connsiteX2" fmla="*/ 964557 w 964557"/>
                <a:gd name="connsiteY2" fmla="*/ 0 h 598010"/>
                <a:gd name="connsiteX3" fmla="*/ 819151 w 964557"/>
                <a:gd name="connsiteY3" fmla="*/ 364648 h 598010"/>
                <a:gd name="connsiteX4" fmla="*/ 0 w 964557"/>
                <a:gd name="connsiteY4" fmla="*/ 598010 h 598010"/>
                <a:gd name="connsiteX0" fmla="*/ 0 w 988368"/>
                <a:gd name="connsiteY0" fmla="*/ 600391 h 600391"/>
                <a:gd name="connsiteX1" fmla="*/ 435616 w 988368"/>
                <a:gd name="connsiteY1" fmla="*/ 157163 h 600391"/>
                <a:gd name="connsiteX2" fmla="*/ 988368 w 988368"/>
                <a:gd name="connsiteY2" fmla="*/ 0 h 600391"/>
                <a:gd name="connsiteX3" fmla="*/ 842962 w 988368"/>
                <a:gd name="connsiteY3" fmla="*/ 364648 h 600391"/>
                <a:gd name="connsiteX4" fmla="*/ 0 w 988368"/>
                <a:gd name="connsiteY4" fmla="*/ 600391 h 600391"/>
                <a:gd name="connsiteX0" fmla="*/ 0 w 983602"/>
                <a:gd name="connsiteY0" fmla="*/ 602772 h 602772"/>
                <a:gd name="connsiteX1" fmla="*/ 430850 w 983602"/>
                <a:gd name="connsiteY1" fmla="*/ 157163 h 602772"/>
                <a:gd name="connsiteX2" fmla="*/ 983602 w 983602"/>
                <a:gd name="connsiteY2" fmla="*/ 0 h 602772"/>
                <a:gd name="connsiteX3" fmla="*/ 838196 w 983602"/>
                <a:gd name="connsiteY3" fmla="*/ 364648 h 602772"/>
                <a:gd name="connsiteX4" fmla="*/ 0 w 983602"/>
                <a:gd name="connsiteY4" fmla="*/ 602772 h 602772"/>
                <a:gd name="connsiteX0" fmla="*/ 0 w 983602"/>
                <a:gd name="connsiteY0" fmla="*/ 602772 h 602772"/>
                <a:gd name="connsiteX1" fmla="*/ 402275 w 983602"/>
                <a:gd name="connsiteY1" fmla="*/ 159544 h 602772"/>
                <a:gd name="connsiteX2" fmla="*/ 983602 w 983602"/>
                <a:gd name="connsiteY2" fmla="*/ 0 h 602772"/>
                <a:gd name="connsiteX3" fmla="*/ 838196 w 983602"/>
                <a:gd name="connsiteY3" fmla="*/ 364648 h 602772"/>
                <a:gd name="connsiteX4" fmla="*/ 0 w 983602"/>
                <a:gd name="connsiteY4" fmla="*/ 602772 h 602772"/>
                <a:gd name="connsiteX0" fmla="*/ 0 w 983602"/>
                <a:gd name="connsiteY0" fmla="*/ 602772 h 602772"/>
                <a:gd name="connsiteX1" fmla="*/ 421325 w 983602"/>
                <a:gd name="connsiteY1" fmla="*/ 166688 h 602772"/>
                <a:gd name="connsiteX2" fmla="*/ 983602 w 983602"/>
                <a:gd name="connsiteY2" fmla="*/ 0 h 602772"/>
                <a:gd name="connsiteX3" fmla="*/ 838196 w 983602"/>
                <a:gd name="connsiteY3" fmla="*/ 364648 h 602772"/>
                <a:gd name="connsiteX4" fmla="*/ 0 w 983602"/>
                <a:gd name="connsiteY4" fmla="*/ 602772 h 602772"/>
                <a:gd name="connsiteX0" fmla="*/ 0 w 966934"/>
                <a:gd name="connsiteY0" fmla="*/ 595628 h 595628"/>
                <a:gd name="connsiteX1" fmla="*/ 404657 w 966934"/>
                <a:gd name="connsiteY1" fmla="*/ 166688 h 595628"/>
                <a:gd name="connsiteX2" fmla="*/ 966934 w 966934"/>
                <a:gd name="connsiteY2" fmla="*/ 0 h 595628"/>
                <a:gd name="connsiteX3" fmla="*/ 821528 w 966934"/>
                <a:gd name="connsiteY3" fmla="*/ 364648 h 595628"/>
                <a:gd name="connsiteX4" fmla="*/ 0 w 966934"/>
                <a:gd name="connsiteY4" fmla="*/ 595628 h 595628"/>
                <a:gd name="connsiteX0" fmla="*/ 0 w 959791"/>
                <a:gd name="connsiteY0" fmla="*/ 605153 h 605153"/>
                <a:gd name="connsiteX1" fmla="*/ 404657 w 959791"/>
                <a:gd name="connsiteY1" fmla="*/ 176213 h 605153"/>
                <a:gd name="connsiteX2" fmla="*/ 959791 w 959791"/>
                <a:gd name="connsiteY2" fmla="*/ 0 h 605153"/>
                <a:gd name="connsiteX3" fmla="*/ 821528 w 959791"/>
                <a:gd name="connsiteY3" fmla="*/ 374173 h 605153"/>
                <a:gd name="connsiteX4" fmla="*/ 0 w 959791"/>
                <a:gd name="connsiteY4" fmla="*/ 605153 h 605153"/>
                <a:gd name="connsiteX0" fmla="*/ 0 w 959791"/>
                <a:gd name="connsiteY0" fmla="*/ 605153 h 605153"/>
                <a:gd name="connsiteX1" fmla="*/ 404657 w 959791"/>
                <a:gd name="connsiteY1" fmla="*/ 176213 h 605153"/>
                <a:gd name="connsiteX2" fmla="*/ 959791 w 959791"/>
                <a:gd name="connsiteY2" fmla="*/ 0 h 605153"/>
                <a:gd name="connsiteX3" fmla="*/ 750090 w 959791"/>
                <a:gd name="connsiteY3" fmla="*/ 364648 h 605153"/>
                <a:gd name="connsiteX4" fmla="*/ 0 w 959791"/>
                <a:gd name="connsiteY4" fmla="*/ 605153 h 605153"/>
                <a:gd name="connsiteX0" fmla="*/ 0 w 971697"/>
                <a:gd name="connsiteY0" fmla="*/ 607534 h 607534"/>
                <a:gd name="connsiteX1" fmla="*/ 416563 w 971697"/>
                <a:gd name="connsiteY1" fmla="*/ 176213 h 607534"/>
                <a:gd name="connsiteX2" fmla="*/ 971697 w 971697"/>
                <a:gd name="connsiteY2" fmla="*/ 0 h 607534"/>
                <a:gd name="connsiteX3" fmla="*/ 761996 w 971697"/>
                <a:gd name="connsiteY3" fmla="*/ 364648 h 607534"/>
                <a:gd name="connsiteX4" fmla="*/ 0 w 971697"/>
                <a:gd name="connsiteY4" fmla="*/ 607534 h 607534"/>
                <a:gd name="connsiteX0" fmla="*/ 0 w 962169"/>
                <a:gd name="connsiteY0" fmla="*/ 607534 h 607534"/>
                <a:gd name="connsiteX1" fmla="*/ 407035 w 962169"/>
                <a:gd name="connsiteY1" fmla="*/ 176213 h 607534"/>
                <a:gd name="connsiteX2" fmla="*/ 962169 w 962169"/>
                <a:gd name="connsiteY2" fmla="*/ 0 h 607534"/>
                <a:gd name="connsiteX3" fmla="*/ 752468 w 962169"/>
                <a:gd name="connsiteY3" fmla="*/ 364648 h 607534"/>
                <a:gd name="connsiteX4" fmla="*/ 0 w 962169"/>
                <a:gd name="connsiteY4" fmla="*/ 607534 h 607534"/>
                <a:gd name="connsiteX0" fmla="*/ 0 w 969311"/>
                <a:gd name="connsiteY0" fmla="*/ 605153 h 605153"/>
                <a:gd name="connsiteX1" fmla="*/ 414177 w 969311"/>
                <a:gd name="connsiteY1" fmla="*/ 176213 h 605153"/>
                <a:gd name="connsiteX2" fmla="*/ 969311 w 969311"/>
                <a:gd name="connsiteY2" fmla="*/ 0 h 605153"/>
                <a:gd name="connsiteX3" fmla="*/ 759610 w 969311"/>
                <a:gd name="connsiteY3" fmla="*/ 364648 h 605153"/>
                <a:gd name="connsiteX4" fmla="*/ 0 w 969311"/>
                <a:gd name="connsiteY4" fmla="*/ 605153 h 605153"/>
                <a:gd name="connsiteX0" fmla="*/ 0 w 964548"/>
                <a:gd name="connsiteY0" fmla="*/ 607534 h 607534"/>
                <a:gd name="connsiteX1" fmla="*/ 409414 w 964548"/>
                <a:gd name="connsiteY1" fmla="*/ 176213 h 607534"/>
                <a:gd name="connsiteX2" fmla="*/ 964548 w 964548"/>
                <a:gd name="connsiteY2" fmla="*/ 0 h 607534"/>
                <a:gd name="connsiteX3" fmla="*/ 754847 w 964548"/>
                <a:gd name="connsiteY3" fmla="*/ 364648 h 607534"/>
                <a:gd name="connsiteX4" fmla="*/ 0 w 964548"/>
                <a:gd name="connsiteY4" fmla="*/ 607534 h 607534"/>
                <a:gd name="connsiteX0" fmla="*/ 0 w 964548"/>
                <a:gd name="connsiteY0" fmla="*/ 607534 h 607534"/>
                <a:gd name="connsiteX1" fmla="*/ 399889 w 964548"/>
                <a:gd name="connsiteY1" fmla="*/ 176213 h 607534"/>
                <a:gd name="connsiteX2" fmla="*/ 964548 w 964548"/>
                <a:gd name="connsiteY2" fmla="*/ 0 h 607534"/>
                <a:gd name="connsiteX3" fmla="*/ 754847 w 964548"/>
                <a:gd name="connsiteY3" fmla="*/ 364648 h 607534"/>
                <a:gd name="connsiteX4" fmla="*/ 0 w 964548"/>
                <a:gd name="connsiteY4" fmla="*/ 607534 h 607534"/>
                <a:gd name="connsiteX0" fmla="*/ 0 w 964548"/>
                <a:gd name="connsiteY0" fmla="*/ 612297 h 612297"/>
                <a:gd name="connsiteX1" fmla="*/ 399889 w 964548"/>
                <a:gd name="connsiteY1" fmla="*/ 180976 h 612297"/>
                <a:gd name="connsiteX2" fmla="*/ 964548 w 964548"/>
                <a:gd name="connsiteY2" fmla="*/ 0 h 612297"/>
                <a:gd name="connsiteX3" fmla="*/ 754847 w 964548"/>
                <a:gd name="connsiteY3" fmla="*/ 369411 h 612297"/>
                <a:gd name="connsiteX4" fmla="*/ 0 w 964548"/>
                <a:gd name="connsiteY4" fmla="*/ 612297 h 612297"/>
                <a:gd name="connsiteX0" fmla="*/ 0 w 964548"/>
                <a:gd name="connsiteY0" fmla="*/ 612297 h 612297"/>
                <a:gd name="connsiteX1" fmla="*/ 399889 w 964548"/>
                <a:gd name="connsiteY1" fmla="*/ 180976 h 612297"/>
                <a:gd name="connsiteX2" fmla="*/ 964548 w 964548"/>
                <a:gd name="connsiteY2" fmla="*/ 0 h 612297"/>
                <a:gd name="connsiteX3" fmla="*/ 669125 w 964548"/>
                <a:gd name="connsiteY3" fmla="*/ 364649 h 612297"/>
                <a:gd name="connsiteX4" fmla="*/ 0 w 964548"/>
                <a:gd name="connsiteY4" fmla="*/ 612297 h 612297"/>
                <a:gd name="connsiteX0" fmla="*/ 0 w 964548"/>
                <a:gd name="connsiteY0" fmla="*/ 612297 h 612297"/>
                <a:gd name="connsiteX1" fmla="*/ 406611 w 964548"/>
                <a:gd name="connsiteY1" fmla="*/ 184833 h 612297"/>
                <a:gd name="connsiteX2" fmla="*/ 964548 w 964548"/>
                <a:gd name="connsiteY2" fmla="*/ 0 h 612297"/>
                <a:gd name="connsiteX3" fmla="*/ 669125 w 964548"/>
                <a:gd name="connsiteY3" fmla="*/ 364649 h 612297"/>
                <a:gd name="connsiteX4" fmla="*/ 0 w 964548"/>
                <a:gd name="connsiteY4" fmla="*/ 612297 h 61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4548" h="612297">
                  <a:moveTo>
                    <a:pt x="0" y="612297"/>
                  </a:moveTo>
                  <a:lnTo>
                    <a:pt x="406611" y="184833"/>
                  </a:lnTo>
                  <a:lnTo>
                    <a:pt x="964548" y="0"/>
                  </a:lnTo>
                  <a:lnTo>
                    <a:pt x="669125" y="364649"/>
                  </a:lnTo>
                  <a:lnTo>
                    <a:pt x="0" y="612297"/>
                  </a:lnTo>
                  <a:close/>
                </a:path>
              </a:pathLst>
            </a:custGeom>
            <a:solidFill>
              <a:srgbClr val="F1E2A0"/>
            </a:solidFill>
            <a:ln w="57150" cap="rnd">
              <a:solidFill>
                <a:srgbClr val="5F2E2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7069701" y="293735"/>
            <a:ext cx="2743200" cy="2743200"/>
            <a:chOff x="7069701" y="293735"/>
            <a:chExt cx="2743200" cy="2743200"/>
          </a:xfrm>
        </p:grpSpPr>
        <p:sp>
          <p:nvSpPr>
            <p:cNvPr id="58" name="Rounded Rectangle 57"/>
            <p:cNvSpPr/>
            <p:nvPr/>
          </p:nvSpPr>
          <p:spPr>
            <a:xfrm>
              <a:off x="7069701" y="293735"/>
              <a:ext cx="2743200" cy="2743200"/>
            </a:xfrm>
            <a:prstGeom prst="roundRect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046787">
              <a:off x="8008616" y="1555202"/>
              <a:ext cx="1307720" cy="891044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094498">
              <a:off x="7409658" y="780941"/>
              <a:ext cx="1582341" cy="1078163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3063446" y="3736589"/>
            <a:ext cx="2743200" cy="2743200"/>
            <a:chOff x="8478039" y="3387096"/>
            <a:chExt cx="2743200" cy="2743200"/>
          </a:xfrm>
        </p:grpSpPr>
        <p:sp>
          <p:nvSpPr>
            <p:cNvPr id="38" name="Rounded Rectangle 37"/>
            <p:cNvSpPr/>
            <p:nvPr/>
          </p:nvSpPr>
          <p:spPr>
            <a:xfrm>
              <a:off x="8478039" y="3387096"/>
              <a:ext cx="2743200" cy="2743200"/>
            </a:xfrm>
            <a:prstGeom prst="roundRect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ound Same Side Corner Rectangle 40"/>
            <p:cNvSpPr/>
            <p:nvPr/>
          </p:nvSpPr>
          <p:spPr>
            <a:xfrm>
              <a:off x="9334387" y="4536095"/>
              <a:ext cx="1030505" cy="1124743"/>
            </a:xfrm>
            <a:prstGeom prst="round2SameRect">
              <a:avLst>
                <a:gd name="adj1" fmla="val 30590"/>
                <a:gd name="adj2" fmla="val 9941"/>
              </a:avLst>
            </a:pr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9004105" y="4556995"/>
              <a:ext cx="1691068" cy="1371507"/>
              <a:chOff x="9060809" y="4542481"/>
              <a:chExt cx="1691068" cy="1371507"/>
            </a:xfrm>
          </p:grpSpPr>
          <p:sp>
            <p:nvSpPr>
              <p:cNvPr id="43" name="Flowchart: Data 31"/>
              <p:cNvSpPr/>
              <p:nvPr/>
            </p:nvSpPr>
            <p:spPr>
              <a:xfrm rot="16200000">
                <a:off x="8793790" y="4809500"/>
                <a:ext cx="1371507" cy="837470"/>
              </a:xfrm>
              <a:custGeom>
                <a:avLst/>
                <a:gdLst>
                  <a:gd name="connsiteX0" fmla="*/ 0 w 10000"/>
                  <a:gd name="connsiteY0" fmla="*/ 10000 h 10000"/>
                  <a:gd name="connsiteX1" fmla="*/ 2000 w 10000"/>
                  <a:gd name="connsiteY1" fmla="*/ 0 h 10000"/>
                  <a:gd name="connsiteX2" fmla="*/ 10000 w 10000"/>
                  <a:gd name="connsiteY2" fmla="*/ 0 h 10000"/>
                  <a:gd name="connsiteX3" fmla="*/ 8000 w 10000"/>
                  <a:gd name="connsiteY3" fmla="*/ 10000 h 10000"/>
                  <a:gd name="connsiteX4" fmla="*/ 0 w 10000"/>
                  <a:gd name="connsiteY4" fmla="*/ 10000 h 10000"/>
                  <a:gd name="connsiteX0" fmla="*/ 0 w 10666"/>
                  <a:gd name="connsiteY0" fmla="*/ 10000 h 10000"/>
                  <a:gd name="connsiteX1" fmla="*/ 2000 w 10666"/>
                  <a:gd name="connsiteY1" fmla="*/ 0 h 10000"/>
                  <a:gd name="connsiteX2" fmla="*/ 10666 w 10666"/>
                  <a:gd name="connsiteY2" fmla="*/ 0 h 10000"/>
                  <a:gd name="connsiteX3" fmla="*/ 8000 w 10666"/>
                  <a:gd name="connsiteY3" fmla="*/ 10000 h 10000"/>
                  <a:gd name="connsiteX4" fmla="*/ 0 w 10666"/>
                  <a:gd name="connsiteY4" fmla="*/ 10000 h 10000"/>
                  <a:gd name="connsiteX0" fmla="*/ 0 w 10666"/>
                  <a:gd name="connsiteY0" fmla="*/ 10045 h 10045"/>
                  <a:gd name="connsiteX1" fmla="*/ 2443 w 10666"/>
                  <a:gd name="connsiteY1" fmla="*/ 0 h 10045"/>
                  <a:gd name="connsiteX2" fmla="*/ 10666 w 10666"/>
                  <a:gd name="connsiteY2" fmla="*/ 45 h 10045"/>
                  <a:gd name="connsiteX3" fmla="*/ 8000 w 10666"/>
                  <a:gd name="connsiteY3" fmla="*/ 10045 h 10045"/>
                  <a:gd name="connsiteX4" fmla="*/ 0 w 10666"/>
                  <a:gd name="connsiteY4" fmla="*/ 10045 h 10045"/>
                  <a:gd name="connsiteX0" fmla="*/ 0 w 10666"/>
                  <a:gd name="connsiteY0" fmla="*/ 10045 h 10045"/>
                  <a:gd name="connsiteX1" fmla="*/ 2443 w 10666"/>
                  <a:gd name="connsiteY1" fmla="*/ 0 h 10045"/>
                  <a:gd name="connsiteX2" fmla="*/ 10666 w 10666"/>
                  <a:gd name="connsiteY2" fmla="*/ 45 h 10045"/>
                  <a:gd name="connsiteX3" fmla="*/ 7658 w 10666"/>
                  <a:gd name="connsiteY3" fmla="*/ 9452 h 10045"/>
                  <a:gd name="connsiteX4" fmla="*/ 0 w 10666"/>
                  <a:gd name="connsiteY4" fmla="*/ 10045 h 10045"/>
                  <a:gd name="connsiteX0" fmla="*/ 0 w 10666"/>
                  <a:gd name="connsiteY0" fmla="*/ 10045 h 10045"/>
                  <a:gd name="connsiteX1" fmla="*/ 2443 w 10666"/>
                  <a:gd name="connsiteY1" fmla="*/ 0 h 10045"/>
                  <a:gd name="connsiteX2" fmla="*/ 10666 w 10666"/>
                  <a:gd name="connsiteY2" fmla="*/ 45 h 10045"/>
                  <a:gd name="connsiteX3" fmla="*/ 7658 w 10666"/>
                  <a:gd name="connsiteY3" fmla="*/ 9452 h 10045"/>
                  <a:gd name="connsiteX4" fmla="*/ 0 w 10666"/>
                  <a:gd name="connsiteY4" fmla="*/ 10045 h 10045"/>
                  <a:gd name="connsiteX0" fmla="*/ 0 w 10666"/>
                  <a:gd name="connsiteY0" fmla="*/ 10045 h 10045"/>
                  <a:gd name="connsiteX1" fmla="*/ 2443 w 10666"/>
                  <a:gd name="connsiteY1" fmla="*/ 0 h 10045"/>
                  <a:gd name="connsiteX2" fmla="*/ 10666 w 10666"/>
                  <a:gd name="connsiteY2" fmla="*/ 45 h 10045"/>
                  <a:gd name="connsiteX3" fmla="*/ 7169 w 10666"/>
                  <a:gd name="connsiteY3" fmla="*/ 9113 h 10045"/>
                  <a:gd name="connsiteX4" fmla="*/ 0 w 10666"/>
                  <a:gd name="connsiteY4" fmla="*/ 10045 h 10045"/>
                  <a:gd name="connsiteX0" fmla="*/ 0 w 10666"/>
                  <a:gd name="connsiteY0" fmla="*/ 10045 h 10045"/>
                  <a:gd name="connsiteX1" fmla="*/ 2443 w 10666"/>
                  <a:gd name="connsiteY1" fmla="*/ 0 h 10045"/>
                  <a:gd name="connsiteX2" fmla="*/ 10666 w 10666"/>
                  <a:gd name="connsiteY2" fmla="*/ 45 h 10045"/>
                  <a:gd name="connsiteX3" fmla="*/ 7169 w 10666"/>
                  <a:gd name="connsiteY3" fmla="*/ 9113 h 10045"/>
                  <a:gd name="connsiteX4" fmla="*/ 0 w 10666"/>
                  <a:gd name="connsiteY4" fmla="*/ 10045 h 10045"/>
                  <a:gd name="connsiteX0" fmla="*/ 0 w 10666"/>
                  <a:gd name="connsiteY0" fmla="*/ 10000 h 10000"/>
                  <a:gd name="connsiteX1" fmla="*/ 3030 w 10666"/>
                  <a:gd name="connsiteY1" fmla="*/ 124 h 10000"/>
                  <a:gd name="connsiteX2" fmla="*/ 10666 w 10666"/>
                  <a:gd name="connsiteY2" fmla="*/ 0 h 10000"/>
                  <a:gd name="connsiteX3" fmla="*/ 7169 w 10666"/>
                  <a:gd name="connsiteY3" fmla="*/ 9068 h 10000"/>
                  <a:gd name="connsiteX4" fmla="*/ 0 w 10666"/>
                  <a:gd name="connsiteY4" fmla="*/ 10000 h 10000"/>
                  <a:gd name="connsiteX0" fmla="*/ 0 w 10617"/>
                  <a:gd name="connsiteY0" fmla="*/ 9492 h 9492"/>
                  <a:gd name="connsiteX1" fmla="*/ 2981 w 10617"/>
                  <a:gd name="connsiteY1" fmla="*/ 124 h 9492"/>
                  <a:gd name="connsiteX2" fmla="*/ 10617 w 10617"/>
                  <a:gd name="connsiteY2" fmla="*/ 0 h 9492"/>
                  <a:gd name="connsiteX3" fmla="*/ 7120 w 10617"/>
                  <a:gd name="connsiteY3" fmla="*/ 9068 h 9492"/>
                  <a:gd name="connsiteX4" fmla="*/ 0 w 10617"/>
                  <a:gd name="connsiteY4" fmla="*/ 9492 h 9492"/>
                  <a:gd name="connsiteX0" fmla="*/ 0 w 10000"/>
                  <a:gd name="connsiteY0" fmla="*/ 10000 h 10000"/>
                  <a:gd name="connsiteX1" fmla="*/ 2808 w 10000"/>
                  <a:gd name="connsiteY1" fmla="*/ 131 h 10000"/>
                  <a:gd name="connsiteX2" fmla="*/ 10000 w 10000"/>
                  <a:gd name="connsiteY2" fmla="*/ 0 h 10000"/>
                  <a:gd name="connsiteX3" fmla="*/ 6706 w 10000"/>
                  <a:gd name="connsiteY3" fmla="*/ 9821 h 10000"/>
                  <a:gd name="connsiteX4" fmla="*/ 0 w 10000"/>
                  <a:gd name="connsiteY4" fmla="*/ 10000 h 10000"/>
                  <a:gd name="connsiteX0" fmla="*/ 0 w 9862"/>
                  <a:gd name="connsiteY0" fmla="*/ 9732 h 9821"/>
                  <a:gd name="connsiteX1" fmla="*/ 2670 w 9862"/>
                  <a:gd name="connsiteY1" fmla="*/ 131 h 9821"/>
                  <a:gd name="connsiteX2" fmla="*/ 9862 w 9862"/>
                  <a:gd name="connsiteY2" fmla="*/ 0 h 9821"/>
                  <a:gd name="connsiteX3" fmla="*/ 6568 w 9862"/>
                  <a:gd name="connsiteY3" fmla="*/ 9821 h 9821"/>
                  <a:gd name="connsiteX4" fmla="*/ 0 w 9862"/>
                  <a:gd name="connsiteY4" fmla="*/ 9732 h 9821"/>
                  <a:gd name="connsiteX0" fmla="*/ 0 w 10140"/>
                  <a:gd name="connsiteY0" fmla="*/ 10182 h 10182"/>
                  <a:gd name="connsiteX1" fmla="*/ 2847 w 10140"/>
                  <a:gd name="connsiteY1" fmla="*/ 133 h 10182"/>
                  <a:gd name="connsiteX2" fmla="*/ 10140 w 10140"/>
                  <a:gd name="connsiteY2" fmla="*/ 0 h 10182"/>
                  <a:gd name="connsiteX3" fmla="*/ 6800 w 10140"/>
                  <a:gd name="connsiteY3" fmla="*/ 10000 h 10182"/>
                  <a:gd name="connsiteX4" fmla="*/ 0 w 10140"/>
                  <a:gd name="connsiteY4" fmla="*/ 10182 h 10182"/>
                  <a:gd name="connsiteX0" fmla="*/ 0 w 10140"/>
                  <a:gd name="connsiteY0" fmla="*/ 10000 h 10000"/>
                  <a:gd name="connsiteX1" fmla="*/ 2847 w 10140"/>
                  <a:gd name="connsiteY1" fmla="*/ 133 h 10000"/>
                  <a:gd name="connsiteX2" fmla="*/ 10140 w 10140"/>
                  <a:gd name="connsiteY2" fmla="*/ 0 h 10000"/>
                  <a:gd name="connsiteX3" fmla="*/ 6800 w 10140"/>
                  <a:gd name="connsiteY3" fmla="*/ 10000 h 10000"/>
                  <a:gd name="connsiteX4" fmla="*/ 0 w 10140"/>
                  <a:gd name="connsiteY4" fmla="*/ 10000 h 10000"/>
                  <a:gd name="connsiteX0" fmla="*/ 0 w 10093"/>
                  <a:gd name="connsiteY0" fmla="*/ 9909 h 9909"/>
                  <a:gd name="connsiteX1" fmla="*/ 2847 w 10093"/>
                  <a:gd name="connsiteY1" fmla="*/ 42 h 9909"/>
                  <a:gd name="connsiteX2" fmla="*/ 10093 w 10093"/>
                  <a:gd name="connsiteY2" fmla="*/ 0 h 9909"/>
                  <a:gd name="connsiteX3" fmla="*/ 6800 w 10093"/>
                  <a:gd name="connsiteY3" fmla="*/ 9909 h 9909"/>
                  <a:gd name="connsiteX4" fmla="*/ 0 w 10093"/>
                  <a:gd name="connsiteY4" fmla="*/ 9909 h 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93" h="9909">
                    <a:moveTo>
                      <a:pt x="0" y="9909"/>
                    </a:moveTo>
                    <a:cubicBezTo>
                      <a:pt x="778" y="6318"/>
                      <a:pt x="2724" y="3270"/>
                      <a:pt x="2847" y="42"/>
                    </a:cubicBezTo>
                    <a:lnTo>
                      <a:pt x="10093" y="0"/>
                    </a:lnTo>
                    <a:cubicBezTo>
                      <a:pt x="9135" y="3364"/>
                      <a:pt x="7151" y="6545"/>
                      <a:pt x="6800" y="9909"/>
                    </a:cubicBezTo>
                    <a:lnTo>
                      <a:pt x="0" y="9909"/>
                    </a:lnTo>
                    <a:close/>
                  </a:path>
                </a:pathLst>
              </a:custGeom>
              <a:solidFill>
                <a:srgbClr val="F1E2A0"/>
              </a:solidFill>
              <a:ln w="76200" cap="rnd">
                <a:solidFill>
                  <a:srgbClr val="5F2E23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Flowchart: Data 31"/>
              <p:cNvSpPr/>
              <p:nvPr/>
            </p:nvSpPr>
            <p:spPr>
              <a:xfrm rot="5400000" flipH="1">
                <a:off x="9647388" y="4809500"/>
                <a:ext cx="1371507" cy="837470"/>
              </a:xfrm>
              <a:custGeom>
                <a:avLst/>
                <a:gdLst>
                  <a:gd name="connsiteX0" fmla="*/ 0 w 10000"/>
                  <a:gd name="connsiteY0" fmla="*/ 10000 h 10000"/>
                  <a:gd name="connsiteX1" fmla="*/ 2000 w 10000"/>
                  <a:gd name="connsiteY1" fmla="*/ 0 h 10000"/>
                  <a:gd name="connsiteX2" fmla="*/ 10000 w 10000"/>
                  <a:gd name="connsiteY2" fmla="*/ 0 h 10000"/>
                  <a:gd name="connsiteX3" fmla="*/ 8000 w 10000"/>
                  <a:gd name="connsiteY3" fmla="*/ 10000 h 10000"/>
                  <a:gd name="connsiteX4" fmla="*/ 0 w 10000"/>
                  <a:gd name="connsiteY4" fmla="*/ 10000 h 10000"/>
                  <a:gd name="connsiteX0" fmla="*/ 0 w 10666"/>
                  <a:gd name="connsiteY0" fmla="*/ 10000 h 10000"/>
                  <a:gd name="connsiteX1" fmla="*/ 2000 w 10666"/>
                  <a:gd name="connsiteY1" fmla="*/ 0 h 10000"/>
                  <a:gd name="connsiteX2" fmla="*/ 10666 w 10666"/>
                  <a:gd name="connsiteY2" fmla="*/ 0 h 10000"/>
                  <a:gd name="connsiteX3" fmla="*/ 8000 w 10666"/>
                  <a:gd name="connsiteY3" fmla="*/ 10000 h 10000"/>
                  <a:gd name="connsiteX4" fmla="*/ 0 w 10666"/>
                  <a:gd name="connsiteY4" fmla="*/ 10000 h 10000"/>
                  <a:gd name="connsiteX0" fmla="*/ 0 w 10666"/>
                  <a:gd name="connsiteY0" fmla="*/ 10045 h 10045"/>
                  <a:gd name="connsiteX1" fmla="*/ 2443 w 10666"/>
                  <a:gd name="connsiteY1" fmla="*/ 0 h 10045"/>
                  <a:gd name="connsiteX2" fmla="*/ 10666 w 10666"/>
                  <a:gd name="connsiteY2" fmla="*/ 45 h 10045"/>
                  <a:gd name="connsiteX3" fmla="*/ 8000 w 10666"/>
                  <a:gd name="connsiteY3" fmla="*/ 10045 h 10045"/>
                  <a:gd name="connsiteX4" fmla="*/ 0 w 10666"/>
                  <a:gd name="connsiteY4" fmla="*/ 10045 h 10045"/>
                  <a:gd name="connsiteX0" fmla="*/ 0 w 10666"/>
                  <a:gd name="connsiteY0" fmla="*/ 10045 h 10045"/>
                  <a:gd name="connsiteX1" fmla="*/ 2443 w 10666"/>
                  <a:gd name="connsiteY1" fmla="*/ 0 h 10045"/>
                  <a:gd name="connsiteX2" fmla="*/ 10666 w 10666"/>
                  <a:gd name="connsiteY2" fmla="*/ 45 h 10045"/>
                  <a:gd name="connsiteX3" fmla="*/ 7658 w 10666"/>
                  <a:gd name="connsiteY3" fmla="*/ 9452 h 10045"/>
                  <a:gd name="connsiteX4" fmla="*/ 0 w 10666"/>
                  <a:gd name="connsiteY4" fmla="*/ 10045 h 10045"/>
                  <a:gd name="connsiteX0" fmla="*/ 0 w 10666"/>
                  <a:gd name="connsiteY0" fmla="*/ 10045 h 10045"/>
                  <a:gd name="connsiteX1" fmla="*/ 2443 w 10666"/>
                  <a:gd name="connsiteY1" fmla="*/ 0 h 10045"/>
                  <a:gd name="connsiteX2" fmla="*/ 10666 w 10666"/>
                  <a:gd name="connsiteY2" fmla="*/ 45 h 10045"/>
                  <a:gd name="connsiteX3" fmla="*/ 7658 w 10666"/>
                  <a:gd name="connsiteY3" fmla="*/ 9452 h 10045"/>
                  <a:gd name="connsiteX4" fmla="*/ 0 w 10666"/>
                  <a:gd name="connsiteY4" fmla="*/ 10045 h 10045"/>
                  <a:gd name="connsiteX0" fmla="*/ 0 w 10666"/>
                  <a:gd name="connsiteY0" fmla="*/ 10045 h 10045"/>
                  <a:gd name="connsiteX1" fmla="*/ 2443 w 10666"/>
                  <a:gd name="connsiteY1" fmla="*/ 0 h 10045"/>
                  <a:gd name="connsiteX2" fmla="*/ 10666 w 10666"/>
                  <a:gd name="connsiteY2" fmla="*/ 45 h 10045"/>
                  <a:gd name="connsiteX3" fmla="*/ 7169 w 10666"/>
                  <a:gd name="connsiteY3" fmla="*/ 9113 h 10045"/>
                  <a:gd name="connsiteX4" fmla="*/ 0 w 10666"/>
                  <a:gd name="connsiteY4" fmla="*/ 10045 h 10045"/>
                  <a:gd name="connsiteX0" fmla="*/ 0 w 10666"/>
                  <a:gd name="connsiteY0" fmla="*/ 10045 h 10045"/>
                  <a:gd name="connsiteX1" fmla="*/ 2443 w 10666"/>
                  <a:gd name="connsiteY1" fmla="*/ 0 h 10045"/>
                  <a:gd name="connsiteX2" fmla="*/ 10666 w 10666"/>
                  <a:gd name="connsiteY2" fmla="*/ 45 h 10045"/>
                  <a:gd name="connsiteX3" fmla="*/ 7169 w 10666"/>
                  <a:gd name="connsiteY3" fmla="*/ 9113 h 10045"/>
                  <a:gd name="connsiteX4" fmla="*/ 0 w 10666"/>
                  <a:gd name="connsiteY4" fmla="*/ 10045 h 10045"/>
                  <a:gd name="connsiteX0" fmla="*/ 0 w 10666"/>
                  <a:gd name="connsiteY0" fmla="*/ 10000 h 10000"/>
                  <a:gd name="connsiteX1" fmla="*/ 3030 w 10666"/>
                  <a:gd name="connsiteY1" fmla="*/ 124 h 10000"/>
                  <a:gd name="connsiteX2" fmla="*/ 10666 w 10666"/>
                  <a:gd name="connsiteY2" fmla="*/ 0 h 10000"/>
                  <a:gd name="connsiteX3" fmla="*/ 7169 w 10666"/>
                  <a:gd name="connsiteY3" fmla="*/ 9068 h 10000"/>
                  <a:gd name="connsiteX4" fmla="*/ 0 w 10666"/>
                  <a:gd name="connsiteY4" fmla="*/ 10000 h 10000"/>
                  <a:gd name="connsiteX0" fmla="*/ 0 w 10617"/>
                  <a:gd name="connsiteY0" fmla="*/ 9492 h 9492"/>
                  <a:gd name="connsiteX1" fmla="*/ 2981 w 10617"/>
                  <a:gd name="connsiteY1" fmla="*/ 124 h 9492"/>
                  <a:gd name="connsiteX2" fmla="*/ 10617 w 10617"/>
                  <a:gd name="connsiteY2" fmla="*/ 0 h 9492"/>
                  <a:gd name="connsiteX3" fmla="*/ 7120 w 10617"/>
                  <a:gd name="connsiteY3" fmla="*/ 9068 h 9492"/>
                  <a:gd name="connsiteX4" fmla="*/ 0 w 10617"/>
                  <a:gd name="connsiteY4" fmla="*/ 9492 h 9492"/>
                  <a:gd name="connsiteX0" fmla="*/ 0 w 10000"/>
                  <a:gd name="connsiteY0" fmla="*/ 10000 h 10000"/>
                  <a:gd name="connsiteX1" fmla="*/ 2808 w 10000"/>
                  <a:gd name="connsiteY1" fmla="*/ 131 h 10000"/>
                  <a:gd name="connsiteX2" fmla="*/ 10000 w 10000"/>
                  <a:gd name="connsiteY2" fmla="*/ 0 h 10000"/>
                  <a:gd name="connsiteX3" fmla="*/ 6706 w 10000"/>
                  <a:gd name="connsiteY3" fmla="*/ 9821 h 10000"/>
                  <a:gd name="connsiteX4" fmla="*/ 0 w 10000"/>
                  <a:gd name="connsiteY4" fmla="*/ 10000 h 10000"/>
                  <a:gd name="connsiteX0" fmla="*/ 0 w 9862"/>
                  <a:gd name="connsiteY0" fmla="*/ 9732 h 9821"/>
                  <a:gd name="connsiteX1" fmla="*/ 2670 w 9862"/>
                  <a:gd name="connsiteY1" fmla="*/ 131 h 9821"/>
                  <a:gd name="connsiteX2" fmla="*/ 9862 w 9862"/>
                  <a:gd name="connsiteY2" fmla="*/ 0 h 9821"/>
                  <a:gd name="connsiteX3" fmla="*/ 6568 w 9862"/>
                  <a:gd name="connsiteY3" fmla="*/ 9821 h 9821"/>
                  <a:gd name="connsiteX4" fmla="*/ 0 w 9862"/>
                  <a:gd name="connsiteY4" fmla="*/ 9732 h 9821"/>
                  <a:gd name="connsiteX0" fmla="*/ 0 w 10140"/>
                  <a:gd name="connsiteY0" fmla="*/ 10182 h 10182"/>
                  <a:gd name="connsiteX1" fmla="*/ 2847 w 10140"/>
                  <a:gd name="connsiteY1" fmla="*/ 133 h 10182"/>
                  <a:gd name="connsiteX2" fmla="*/ 10140 w 10140"/>
                  <a:gd name="connsiteY2" fmla="*/ 0 h 10182"/>
                  <a:gd name="connsiteX3" fmla="*/ 6800 w 10140"/>
                  <a:gd name="connsiteY3" fmla="*/ 10000 h 10182"/>
                  <a:gd name="connsiteX4" fmla="*/ 0 w 10140"/>
                  <a:gd name="connsiteY4" fmla="*/ 10182 h 10182"/>
                  <a:gd name="connsiteX0" fmla="*/ 0 w 10140"/>
                  <a:gd name="connsiteY0" fmla="*/ 10000 h 10000"/>
                  <a:gd name="connsiteX1" fmla="*/ 2847 w 10140"/>
                  <a:gd name="connsiteY1" fmla="*/ 133 h 10000"/>
                  <a:gd name="connsiteX2" fmla="*/ 10140 w 10140"/>
                  <a:gd name="connsiteY2" fmla="*/ 0 h 10000"/>
                  <a:gd name="connsiteX3" fmla="*/ 6800 w 10140"/>
                  <a:gd name="connsiteY3" fmla="*/ 10000 h 10000"/>
                  <a:gd name="connsiteX4" fmla="*/ 0 w 10140"/>
                  <a:gd name="connsiteY4" fmla="*/ 10000 h 10000"/>
                  <a:gd name="connsiteX0" fmla="*/ 0 w 10093"/>
                  <a:gd name="connsiteY0" fmla="*/ 9909 h 9909"/>
                  <a:gd name="connsiteX1" fmla="*/ 2847 w 10093"/>
                  <a:gd name="connsiteY1" fmla="*/ 42 h 9909"/>
                  <a:gd name="connsiteX2" fmla="*/ 10093 w 10093"/>
                  <a:gd name="connsiteY2" fmla="*/ 0 h 9909"/>
                  <a:gd name="connsiteX3" fmla="*/ 6800 w 10093"/>
                  <a:gd name="connsiteY3" fmla="*/ 9909 h 9909"/>
                  <a:gd name="connsiteX4" fmla="*/ 0 w 10093"/>
                  <a:gd name="connsiteY4" fmla="*/ 9909 h 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93" h="9909">
                    <a:moveTo>
                      <a:pt x="0" y="9909"/>
                    </a:moveTo>
                    <a:cubicBezTo>
                      <a:pt x="778" y="6318"/>
                      <a:pt x="2724" y="3270"/>
                      <a:pt x="2847" y="42"/>
                    </a:cubicBezTo>
                    <a:lnTo>
                      <a:pt x="10093" y="0"/>
                    </a:lnTo>
                    <a:cubicBezTo>
                      <a:pt x="9135" y="3364"/>
                      <a:pt x="7151" y="6545"/>
                      <a:pt x="6800" y="9909"/>
                    </a:cubicBezTo>
                    <a:lnTo>
                      <a:pt x="0" y="9909"/>
                    </a:lnTo>
                    <a:close/>
                  </a:path>
                </a:pathLst>
              </a:custGeom>
              <a:solidFill>
                <a:srgbClr val="F1E2A0"/>
              </a:solidFill>
              <a:ln w="76200" cap="rnd">
                <a:solidFill>
                  <a:srgbClr val="5F2E23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9498500" y="3581519"/>
              <a:ext cx="718405" cy="857255"/>
              <a:chOff x="10355897" y="2488507"/>
              <a:chExt cx="1051817" cy="1518680"/>
            </a:xfrm>
          </p:grpSpPr>
          <p:sp>
            <p:nvSpPr>
              <p:cNvPr id="64" name="Oval 63"/>
              <p:cNvSpPr/>
              <p:nvPr/>
            </p:nvSpPr>
            <p:spPr>
              <a:xfrm>
                <a:off x="10420288" y="2891812"/>
                <a:ext cx="923036" cy="1115375"/>
              </a:xfrm>
              <a:prstGeom prst="ellipse">
                <a:avLst/>
              </a:prstGeom>
              <a:solidFill>
                <a:srgbClr val="F1E2A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1"/>
              <p:cNvSpPr/>
              <p:nvPr/>
            </p:nvSpPr>
            <p:spPr>
              <a:xfrm>
                <a:off x="10355897" y="2488507"/>
                <a:ext cx="1051817" cy="1271634"/>
              </a:xfrm>
              <a:custGeom>
                <a:avLst/>
                <a:gdLst>
                  <a:gd name="connsiteX0" fmla="*/ 0 w 923036"/>
                  <a:gd name="connsiteY0" fmla="*/ 557688 h 1115375"/>
                  <a:gd name="connsiteX1" fmla="*/ 461518 w 923036"/>
                  <a:gd name="connsiteY1" fmla="*/ 0 h 1115375"/>
                  <a:gd name="connsiteX2" fmla="*/ 923036 w 923036"/>
                  <a:gd name="connsiteY2" fmla="*/ 557688 h 1115375"/>
                  <a:gd name="connsiteX3" fmla="*/ 461518 w 923036"/>
                  <a:gd name="connsiteY3" fmla="*/ 1115376 h 1115375"/>
                  <a:gd name="connsiteX4" fmla="*/ 0 w 923036"/>
                  <a:gd name="connsiteY4" fmla="*/ 557688 h 1115375"/>
                  <a:gd name="connsiteX0" fmla="*/ 10679 w 933715"/>
                  <a:gd name="connsiteY0" fmla="*/ 580454 h 1138142"/>
                  <a:gd name="connsiteX1" fmla="*/ 173756 w 933715"/>
                  <a:gd name="connsiteY1" fmla="*/ 154243 h 1138142"/>
                  <a:gd name="connsiteX2" fmla="*/ 472197 w 933715"/>
                  <a:gd name="connsiteY2" fmla="*/ 22766 h 1138142"/>
                  <a:gd name="connsiteX3" fmla="*/ 933715 w 933715"/>
                  <a:gd name="connsiteY3" fmla="*/ 580454 h 1138142"/>
                  <a:gd name="connsiteX4" fmla="*/ 472197 w 933715"/>
                  <a:gd name="connsiteY4" fmla="*/ 1138142 h 1138142"/>
                  <a:gd name="connsiteX5" fmla="*/ 10679 w 933715"/>
                  <a:gd name="connsiteY5" fmla="*/ 580454 h 1138142"/>
                  <a:gd name="connsiteX0" fmla="*/ 10679 w 933715"/>
                  <a:gd name="connsiteY0" fmla="*/ 593820 h 1151508"/>
                  <a:gd name="connsiteX1" fmla="*/ 173756 w 933715"/>
                  <a:gd name="connsiteY1" fmla="*/ 167609 h 1151508"/>
                  <a:gd name="connsiteX2" fmla="*/ 472197 w 933715"/>
                  <a:gd name="connsiteY2" fmla="*/ 36132 h 1151508"/>
                  <a:gd name="connsiteX3" fmla="*/ 933715 w 933715"/>
                  <a:gd name="connsiteY3" fmla="*/ 593820 h 1151508"/>
                  <a:gd name="connsiteX4" fmla="*/ 472197 w 933715"/>
                  <a:gd name="connsiteY4" fmla="*/ 1151508 h 1151508"/>
                  <a:gd name="connsiteX5" fmla="*/ 10679 w 933715"/>
                  <a:gd name="connsiteY5" fmla="*/ 593820 h 1151508"/>
                  <a:gd name="connsiteX0" fmla="*/ 28141 w 951177"/>
                  <a:gd name="connsiteY0" fmla="*/ 593820 h 1151508"/>
                  <a:gd name="connsiteX1" fmla="*/ 191218 w 951177"/>
                  <a:gd name="connsiteY1" fmla="*/ 167609 h 1151508"/>
                  <a:gd name="connsiteX2" fmla="*/ 489659 w 951177"/>
                  <a:gd name="connsiteY2" fmla="*/ 36132 h 1151508"/>
                  <a:gd name="connsiteX3" fmla="*/ 951177 w 951177"/>
                  <a:gd name="connsiteY3" fmla="*/ 593820 h 1151508"/>
                  <a:gd name="connsiteX4" fmla="*/ 489659 w 951177"/>
                  <a:gd name="connsiteY4" fmla="*/ 1151508 h 1151508"/>
                  <a:gd name="connsiteX5" fmla="*/ 28141 w 951177"/>
                  <a:gd name="connsiteY5" fmla="*/ 593820 h 1151508"/>
                  <a:gd name="connsiteX0" fmla="*/ 110233 w 1033269"/>
                  <a:gd name="connsiteY0" fmla="*/ 593820 h 1151508"/>
                  <a:gd name="connsiteX1" fmla="*/ 8992 w 1033269"/>
                  <a:gd name="connsiteY1" fmla="*/ 205708 h 1151508"/>
                  <a:gd name="connsiteX2" fmla="*/ 273310 w 1033269"/>
                  <a:gd name="connsiteY2" fmla="*/ 167609 h 1151508"/>
                  <a:gd name="connsiteX3" fmla="*/ 571751 w 1033269"/>
                  <a:gd name="connsiteY3" fmla="*/ 36132 h 1151508"/>
                  <a:gd name="connsiteX4" fmla="*/ 1033269 w 1033269"/>
                  <a:gd name="connsiteY4" fmla="*/ 593820 h 1151508"/>
                  <a:gd name="connsiteX5" fmla="*/ 571751 w 1033269"/>
                  <a:gd name="connsiteY5" fmla="*/ 1151508 h 1151508"/>
                  <a:gd name="connsiteX6" fmla="*/ 110233 w 1033269"/>
                  <a:gd name="connsiteY6" fmla="*/ 593820 h 1151508"/>
                  <a:gd name="connsiteX0" fmla="*/ 110233 w 1033269"/>
                  <a:gd name="connsiteY0" fmla="*/ 593820 h 1151508"/>
                  <a:gd name="connsiteX1" fmla="*/ 8992 w 1033269"/>
                  <a:gd name="connsiteY1" fmla="*/ 205708 h 1151508"/>
                  <a:gd name="connsiteX2" fmla="*/ 161392 w 1033269"/>
                  <a:gd name="connsiteY2" fmla="*/ 62833 h 1151508"/>
                  <a:gd name="connsiteX3" fmla="*/ 273310 w 1033269"/>
                  <a:gd name="connsiteY3" fmla="*/ 167609 h 1151508"/>
                  <a:gd name="connsiteX4" fmla="*/ 571751 w 1033269"/>
                  <a:gd name="connsiteY4" fmla="*/ 36132 h 1151508"/>
                  <a:gd name="connsiteX5" fmla="*/ 1033269 w 1033269"/>
                  <a:gd name="connsiteY5" fmla="*/ 593820 h 1151508"/>
                  <a:gd name="connsiteX6" fmla="*/ 571751 w 1033269"/>
                  <a:gd name="connsiteY6" fmla="*/ 1151508 h 1151508"/>
                  <a:gd name="connsiteX7" fmla="*/ 110233 w 1033269"/>
                  <a:gd name="connsiteY7" fmla="*/ 593820 h 1151508"/>
                  <a:gd name="connsiteX0" fmla="*/ 110233 w 1033269"/>
                  <a:gd name="connsiteY0" fmla="*/ 716544 h 1274232"/>
                  <a:gd name="connsiteX1" fmla="*/ 8992 w 1033269"/>
                  <a:gd name="connsiteY1" fmla="*/ 328432 h 1274232"/>
                  <a:gd name="connsiteX2" fmla="*/ 161392 w 1033269"/>
                  <a:gd name="connsiteY2" fmla="*/ 185557 h 1274232"/>
                  <a:gd name="connsiteX3" fmla="*/ 273310 w 1033269"/>
                  <a:gd name="connsiteY3" fmla="*/ 290333 h 1274232"/>
                  <a:gd name="connsiteX4" fmla="*/ 332842 w 1033269"/>
                  <a:gd name="connsiteY4" fmla="*/ 4582 h 1274232"/>
                  <a:gd name="connsiteX5" fmla="*/ 571751 w 1033269"/>
                  <a:gd name="connsiteY5" fmla="*/ 158856 h 1274232"/>
                  <a:gd name="connsiteX6" fmla="*/ 1033269 w 1033269"/>
                  <a:gd name="connsiteY6" fmla="*/ 716544 h 1274232"/>
                  <a:gd name="connsiteX7" fmla="*/ 571751 w 1033269"/>
                  <a:gd name="connsiteY7" fmla="*/ 1274232 h 1274232"/>
                  <a:gd name="connsiteX8" fmla="*/ 110233 w 1033269"/>
                  <a:gd name="connsiteY8" fmla="*/ 716544 h 1274232"/>
                  <a:gd name="connsiteX0" fmla="*/ 110233 w 1033552"/>
                  <a:gd name="connsiteY0" fmla="*/ 714101 h 1271789"/>
                  <a:gd name="connsiteX1" fmla="*/ 8992 w 1033552"/>
                  <a:gd name="connsiteY1" fmla="*/ 325989 h 1271789"/>
                  <a:gd name="connsiteX2" fmla="*/ 161392 w 1033552"/>
                  <a:gd name="connsiteY2" fmla="*/ 183114 h 1271789"/>
                  <a:gd name="connsiteX3" fmla="*/ 273310 w 1033552"/>
                  <a:gd name="connsiteY3" fmla="*/ 287890 h 1271789"/>
                  <a:gd name="connsiteX4" fmla="*/ 332842 w 1033552"/>
                  <a:gd name="connsiteY4" fmla="*/ 2139 h 1271789"/>
                  <a:gd name="connsiteX5" fmla="*/ 571751 w 1033552"/>
                  <a:gd name="connsiteY5" fmla="*/ 156413 h 1271789"/>
                  <a:gd name="connsiteX6" fmla="*/ 678124 w 1033552"/>
                  <a:gd name="connsiteY6" fmla="*/ 140252 h 1271789"/>
                  <a:gd name="connsiteX7" fmla="*/ 1033269 w 1033552"/>
                  <a:gd name="connsiteY7" fmla="*/ 714101 h 1271789"/>
                  <a:gd name="connsiteX8" fmla="*/ 571751 w 1033552"/>
                  <a:gd name="connsiteY8" fmla="*/ 1271789 h 1271789"/>
                  <a:gd name="connsiteX9" fmla="*/ 110233 w 1033552"/>
                  <a:gd name="connsiteY9" fmla="*/ 714101 h 1271789"/>
                  <a:gd name="connsiteX0" fmla="*/ 110233 w 1033269"/>
                  <a:gd name="connsiteY0" fmla="*/ 714101 h 1271789"/>
                  <a:gd name="connsiteX1" fmla="*/ 8992 w 1033269"/>
                  <a:gd name="connsiteY1" fmla="*/ 325989 h 1271789"/>
                  <a:gd name="connsiteX2" fmla="*/ 161392 w 1033269"/>
                  <a:gd name="connsiteY2" fmla="*/ 183114 h 1271789"/>
                  <a:gd name="connsiteX3" fmla="*/ 273310 w 1033269"/>
                  <a:gd name="connsiteY3" fmla="*/ 287890 h 1271789"/>
                  <a:gd name="connsiteX4" fmla="*/ 332842 w 1033269"/>
                  <a:gd name="connsiteY4" fmla="*/ 2139 h 1271789"/>
                  <a:gd name="connsiteX5" fmla="*/ 571751 w 1033269"/>
                  <a:gd name="connsiteY5" fmla="*/ 156413 h 1271789"/>
                  <a:gd name="connsiteX6" fmla="*/ 678124 w 1033269"/>
                  <a:gd name="connsiteY6" fmla="*/ 140252 h 1271789"/>
                  <a:gd name="connsiteX7" fmla="*/ 1033269 w 1033269"/>
                  <a:gd name="connsiteY7" fmla="*/ 714101 h 1271789"/>
                  <a:gd name="connsiteX8" fmla="*/ 571751 w 1033269"/>
                  <a:gd name="connsiteY8" fmla="*/ 1271789 h 1271789"/>
                  <a:gd name="connsiteX9" fmla="*/ 110233 w 1033269"/>
                  <a:gd name="connsiteY9" fmla="*/ 714101 h 1271789"/>
                  <a:gd name="connsiteX0" fmla="*/ 110233 w 1033269"/>
                  <a:gd name="connsiteY0" fmla="*/ 714101 h 1271789"/>
                  <a:gd name="connsiteX1" fmla="*/ 8992 w 1033269"/>
                  <a:gd name="connsiteY1" fmla="*/ 325989 h 1271789"/>
                  <a:gd name="connsiteX2" fmla="*/ 161392 w 1033269"/>
                  <a:gd name="connsiteY2" fmla="*/ 183114 h 1271789"/>
                  <a:gd name="connsiteX3" fmla="*/ 273310 w 1033269"/>
                  <a:gd name="connsiteY3" fmla="*/ 287890 h 1271789"/>
                  <a:gd name="connsiteX4" fmla="*/ 332842 w 1033269"/>
                  <a:gd name="connsiteY4" fmla="*/ 2139 h 1271789"/>
                  <a:gd name="connsiteX5" fmla="*/ 571751 w 1033269"/>
                  <a:gd name="connsiteY5" fmla="*/ 156413 h 1271789"/>
                  <a:gd name="connsiteX6" fmla="*/ 678124 w 1033269"/>
                  <a:gd name="connsiteY6" fmla="*/ 140252 h 1271789"/>
                  <a:gd name="connsiteX7" fmla="*/ 1033269 w 1033269"/>
                  <a:gd name="connsiteY7" fmla="*/ 714101 h 1271789"/>
                  <a:gd name="connsiteX8" fmla="*/ 571751 w 1033269"/>
                  <a:gd name="connsiteY8" fmla="*/ 1271789 h 1271789"/>
                  <a:gd name="connsiteX9" fmla="*/ 110233 w 1033269"/>
                  <a:gd name="connsiteY9" fmla="*/ 714101 h 1271789"/>
                  <a:gd name="connsiteX0" fmla="*/ 45100 w 968136"/>
                  <a:gd name="connsiteY0" fmla="*/ 714101 h 1271789"/>
                  <a:gd name="connsiteX1" fmla="*/ 35934 w 968136"/>
                  <a:gd name="connsiteY1" fmla="*/ 364089 h 1271789"/>
                  <a:gd name="connsiteX2" fmla="*/ 96259 w 968136"/>
                  <a:gd name="connsiteY2" fmla="*/ 183114 h 1271789"/>
                  <a:gd name="connsiteX3" fmla="*/ 208177 w 968136"/>
                  <a:gd name="connsiteY3" fmla="*/ 287890 h 1271789"/>
                  <a:gd name="connsiteX4" fmla="*/ 267709 w 968136"/>
                  <a:gd name="connsiteY4" fmla="*/ 2139 h 1271789"/>
                  <a:gd name="connsiteX5" fmla="*/ 506618 w 968136"/>
                  <a:gd name="connsiteY5" fmla="*/ 156413 h 1271789"/>
                  <a:gd name="connsiteX6" fmla="*/ 612991 w 968136"/>
                  <a:gd name="connsiteY6" fmla="*/ 140252 h 1271789"/>
                  <a:gd name="connsiteX7" fmla="*/ 968136 w 968136"/>
                  <a:gd name="connsiteY7" fmla="*/ 714101 h 1271789"/>
                  <a:gd name="connsiteX8" fmla="*/ 506618 w 968136"/>
                  <a:gd name="connsiteY8" fmla="*/ 1271789 h 1271789"/>
                  <a:gd name="connsiteX9" fmla="*/ 45100 w 968136"/>
                  <a:gd name="connsiteY9" fmla="*/ 714101 h 1271789"/>
                  <a:gd name="connsiteX0" fmla="*/ 45100 w 968136"/>
                  <a:gd name="connsiteY0" fmla="*/ 714101 h 1271789"/>
                  <a:gd name="connsiteX1" fmla="*/ 35934 w 968136"/>
                  <a:gd name="connsiteY1" fmla="*/ 364089 h 1271789"/>
                  <a:gd name="connsiteX2" fmla="*/ 96259 w 968136"/>
                  <a:gd name="connsiteY2" fmla="*/ 183114 h 1271789"/>
                  <a:gd name="connsiteX3" fmla="*/ 208177 w 968136"/>
                  <a:gd name="connsiteY3" fmla="*/ 287890 h 1271789"/>
                  <a:gd name="connsiteX4" fmla="*/ 267709 w 968136"/>
                  <a:gd name="connsiteY4" fmla="*/ 2139 h 1271789"/>
                  <a:gd name="connsiteX5" fmla="*/ 506618 w 968136"/>
                  <a:gd name="connsiteY5" fmla="*/ 156413 h 1271789"/>
                  <a:gd name="connsiteX6" fmla="*/ 612991 w 968136"/>
                  <a:gd name="connsiteY6" fmla="*/ 140252 h 1271789"/>
                  <a:gd name="connsiteX7" fmla="*/ 968136 w 968136"/>
                  <a:gd name="connsiteY7" fmla="*/ 714101 h 1271789"/>
                  <a:gd name="connsiteX8" fmla="*/ 506618 w 968136"/>
                  <a:gd name="connsiteY8" fmla="*/ 1271789 h 1271789"/>
                  <a:gd name="connsiteX9" fmla="*/ 45100 w 968136"/>
                  <a:gd name="connsiteY9" fmla="*/ 714101 h 1271789"/>
                  <a:gd name="connsiteX0" fmla="*/ 48926 w 971962"/>
                  <a:gd name="connsiteY0" fmla="*/ 714101 h 1271789"/>
                  <a:gd name="connsiteX1" fmla="*/ 12470 w 971962"/>
                  <a:gd name="connsiteY1" fmla="*/ 547654 h 1271789"/>
                  <a:gd name="connsiteX2" fmla="*/ 39760 w 971962"/>
                  <a:gd name="connsiteY2" fmla="*/ 364089 h 1271789"/>
                  <a:gd name="connsiteX3" fmla="*/ 100085 w 971962"/>
                  <a:gd name="connsiteY3" fmla="*/ 183114 h 1271789"/>
                  <a:gd name="connsiteX4" fmla="*/ 212003 w 971962"/>
                  <a:gd name="connsiteY4" fmla="*/ 287890 h 1271789"/>
                  <a:gd name="connsiteX5" fmla="*/ 271535 w 971962"/>
                  <a:gd name="connsiteY5" fmla="*/ 2139 h 1271789"/>
                  <a:gd name="connsiteX6" fmla="*/ 510444 w 971962"/>
                  <a:gd name="connsiteY6" fmla="*/ 156413 h 1271789"/>
                  <a:gd name="connsiteX7" fmla="*/ 616817 w 971962"/>
                  <a:gd name="connsiteY7" fmla="*/ 140252 h 1271789"/>
                  <a:gd name="connsiteX8" fmla="*/ 971962 w 971962"/>
                  <a:gd name="connsiteY8" fmla="*/ 714101 h 1271789"/>
                  <a:gd name="connsiteX9" fmla="*/ 510444 w 971962"/>
                  <a:gd name="connsiteY9" fmla="*/ 1271789 h 1271789"/>
                  <a:gd name="connsiteX10" fmla="*/ 48926 w 971962"/>
                  <a:gd name="connsiteY10" fmla="*/ 714101 h 1271789"/>
                  <a:gd name="connsiteX0" fmla="*/ 52799 w 975835"/>
                  <a:gd name="connsiteY0" fmla="*/ 714101 h 1271789"/>
                  <a:gd name="connsiteX1" fmla="*/ 9199 w 975835"/>
                  <a:gd name="connsiteY1" fmla="*/ 545273 h 1271789"/>
                  <a:gd name="connsiteX2" fmla="*/ 43633 w 975835"/>
                  <a:gd name="connsiteY2" fmla="*/ 364089 h 1271789"/>
                  <a:gd name="connsiteX3" fmla="*/ 103958 w 975835"/>
                  <a:gd name="connsiteY3" fmla="*/ 183114 h 1271789"/>
                  <a:gd name="connsiteX4" fmla="*/ 215876 w 975835"/>
                  <a:gd name="connsiteY4" fmla="*/ 287890 h 1271789"/>
                  <a:gd name="connsiteX5" fmla="*/ 275408 w 975835"/>
                  <a:gd name="connsiteY5" fmla="*/ 2139 h 1271789"/>
                  <a:gd name="connsiteX6" fmla="*/ 514317 w 975835"/>
                  <a:gd name="connsiteY6" fmla="*/ 156413 h 1271789"/>
                  <a:gd name="connsiteX7" fmla="*/ 620690 w 975835"/>
                  <a:gd name="connsiteY7" fmla="*/ 140252 h 1271789"/>
                  <a:gd name="connsiteX8" fmla="*/ 975835 w 975835"/>
                  <a:gd name="connsiteY8" fmla="*/ 714101 h 1271789"/>
                  <a:gd name="connsiteX9" fmla="*/ 514317 w 975835"/>
                  <a:gd name="connsiteY9" fmla="*/ 1271789 h 1271789"/>
                  <a:gd name="connsiteX10" fmla="*/ 52799 w 975835"/>
                  <a:gd name="connsiteY10" fmla="*/ 714101 h 1271789"/>
                  <a:gd name="connsiteX0" fmla="*/ 52799 w 975835"/>
                  <a:gd name="connsiteY0" fmla="*/ 714101 h 1271789"/>
                  <a:gd name="connsiteX1" fmla="*/ 9199 w 975835"/>
                  <a:gd name="connsiteY1" fmla="*/ 545273 h 1271789"/>
                  <a:gd name="connsiteX2" fmla="*/ 43633 w 975835"/>
                  <a:gd name="connsiteY2" fmla="*/ 364089 h 1271789"/>
                  <a:gd name="connsiteX3" fmla="*/ 103958 w 975835"/>
                  <a:gd name="connsiteY3" fmla="*/ 183114 h 1271789"/>
                  <a:gd name="connsiteX4" fmla="*/ 215876 w 975835"/>
                  <a:gd name="connsiteY4" fmla="*/ 287890 h 1271789"/>
                  <a:gd name="connsiteX5" fmla="*/ 275408 w 975835"/>
                  <a:gd name="connsiteY5" fmla="*/ 2139 h 1271789"/>
                  <a:gd name="connsiteX6" fmla="*/ 514317 w 975835"/>
                  <a:gd name="connsiteY6" fmla="*/ 156413 h 1271789"/>
                  <a:gd name="connsiteX7" fmla="*/ 620690 w 975835"/>
                  <a:gd name="connsiteY7" fmla="*/ 140252 h 1271789"/>
                  <a:gd name="connsiteX8" fmla="*/ 975835 w 975835"/>
                  <a:gd name="connsiteY8" fmla="*/ 714101 h 1271789"/>
                  <a:gd name="connsiteX9" fmla="*/ 514317 w 975835"/>
                  <a:gd name="connsiteY9" fmla="*/ 1271789 h 1271789"/>
                  <a:gd name="connsiteX10" fmla="*/ 52799 w 975835"/>
                  <a:gd name="connsiteY10" fmla="*/ 714101 h 1271789"/>
                  <a:gd name="connsiteX0" fmla="*/ 52799 w 975835"/>
                  <a:gd name="connsiteY0" fmla="*/ 714101 h 1271789"/>
                  <a:gd name="connsiteX1" fmla="*/ 9199 w 975835"/>
                  <a:gd name="connsiteY1" fmla="*/ 545273 h 1271789"/>
                  <a:gd name="connsiteX2" fmla="*/ 43633 w 975835"/>
                  <a:gd name="connsiteY2" fmla="*/ 364089 h 1271789"/>
                  <a:gd name="connsiteX3" fmla="*/ 103958 w 975835"/>
                  <a:gd name="connsiteY3" fmla="*/ 183114 h 1271789"/>
                  <a:gd name="connsiteX4" fmla="*/ 215876 w 975835"/>
                  <a:gd name="connsiteY4" fmla="*/ 287890 h 1271789"/>
                  <a:gd name="connsiteX5" fmla="*/ 275408 w 975835"/>
                  <a:gd name="connsiteY5" fmla="*/ 2139 h 1271789"/>
                  <a:gd name="connsiteX6" fmla="*/ 514317 w 975835"/>
                  <a:gd name="connsiteY6" fmla="*/ 156413 h 1271789"/>
                  <a:gd name="connsiteX7" fmla="*/ 620690 w 975835"/>
                  <a:gd name="connsiteY7" fmla="*/ 140252 h 1271789"/>
                  <a:gd name="connsiteX8" fmla="*/ 975835 w 975835"/>
                  <a:gd name="connsiteY8" fmla="*/ 714101 h 1271789"/>
                  <a:gd name="connsiteX9" fmla="*/ 514317 w 975835"/>
                  <a:gd name="connsiteY9" fmla="*/ 1271789 h 1271789"/>
                  <a:gd name="connsiteX10" fmla="*/ 52799 w 975835"/>
                  <a:gd name="connsiteY10" fmla="*/ 714101 h 1271789"/>
                  <a:gd name="connsiteX0" fmla="*/ 52799 w 985473"/>
                  <a:gd name="connsiteY0" fmla="*/ 714101 h 1271789"/>
                  <a:gd name="connsiteX1" fmla="*/ 9199 w 985473"/>
                  <a:gd name="connsiteY1" fmla="*/ 545273 h 1271789"/>
                  <a:gd name="connsiteX2" fmla="*/ 43633 w 985473"/>
                  <a:gd name="connsiteY2" fmla="*/ 364089 h 1271789"/>
                  <a:gd name="connsiteX3" fmla="*/ 103958 w 985473"/>
                  <a:gd name="connsiteY3" fmla="*/ 183114 h 1271789"/>
                  <a:gd name="connsiteX4" fmla="*/ 215876 w 985473"/>
                  <a:gd name="connsiteY4" fmla="*/ 287890 h 1271789"/>
                  <a:gd name="connsiteX5" fmla="*/ 275408 w 985473"/>
                  <a:gd name="connsiteY5" fmla="*/ 2139 h 1271789"/>
                  <a:gd name="connsiteX6" fmla="*/ 514317 w 985473"/>
                  <a:gd name="connsiteY6" fmla="*/ 156413 h 1271789"/>
                  <a:gd name="connsiteX7" fmla="*/ 620690 w 985473"/>
                  <a:gd name="connsiteY7" fmla="*/ 140252 h 1271789"/>
                  <a:gd name="connsiteX8" fmla="*/ 850575 w 985473"/>
                  <a:gd name="connsiteY8" fmla="*/ 318260 h 1271789"/>
                  <a:gd name="connsiteX9" fmla="*/ 975835 w 985473"/>
                  <a:gd name="connsiteY9" fmla="*/ 714101 h 1271789"/>
                  <a:gd name="connsiteX10" fmla="*/ 514317 w 985473"/>
                  <a:gd name="connsiteY10" fmla="*/ 1271789 h 1271789"/>
                  <a:gd name="connsiteX11" fmla="*/ 52799 w 985473"/>
                  <a:gd name="connsiteY11" fmla="*/ 714101 h 1271789"/>
                  <a:gd name="connsiteX0" fmla="*/ 52799 w 985473"/>
                  <a:gd name="connsiteY0" fmla="*/ 714101 h 1271789"/>
                  <a:gd name="connsiteX1" fmla="*/ 9199 w 985473"/>
                  <a:gd name="connsiteY1" fmla="*/ 545273 h 1271789"/>
                  <a:gd name="connsiteX2" fmla="*/ 43633 w 985473"/>
                  <a:gd name="connsiteY2" fmla="*/ 364089 h 1271789"/>
                  <a:gd name="connsiteX3" fmla="*/ 103958 w 985473"/>
                  <a:gd name="connsiteY3" fmla="*/ 183114 h 1271789"/>
                  <a:gd name="connsiteX4" fmla="*/ 215876 w 985473"/>
                  <a:gd name="connsiteY4" fmla="*/ 287890 h 1271789"/>
                  <a:gd name="connsiteX5" fmla="*/ 275408 w 985473"/>
                  <a:gd name="connsiteY5" fmla="*/ 2139 h 1271789"/>
                  <a:gd name="connsiteX6" fmla="*/ 514317 w 985473"/>
                  <a:gd name="connsiteY6" fmla="*/ 156413 h 1271789"/>
                  <a:gd name="connsiteX7" fmla="*/ 620690 w 985473"/>
                  <a:gd name="connsiteY7" fmla="*/ 140252 h 1271789"/>
                  <a:gd name="connsiteX8" fmla="*/ 850575 w 985473"/>
                  <a:gd name="connsiteY8" fmla="*/ 318260 h 1271789"/>
                  <a:gd name="connsiteX9" fmla="*/ 975835 w 985473"/>
                  <a:gd name="connsiteY9" fmla="*/ 714101 h 1271789"/>
                  <a:gd name="connsiteX10" fmla="*/ 514317 w 985473"/>
                  <a:gd name="connsiteY10" fmla="*/ 1271789 h 1271789"/>
                  <a:gd name="connsiteX11" fmla="*/ 52799 w 985473"/>
                  <a:gd name="connsiteY11" fmla="*/ 714101 h 1271789"/>
                  <a:gd name="connsiteX0" fmla="*/ 52799 w 985473"/>
                  <a:gd name="connsiteY0" fmla="*/ 714161 h 1271849"/>
                  <a:gd name="connsiteX1" fmla="*/ 9199 w 985473"/>
                  <a:gd name="connsiteY1" fmla="*/ 545333 h 1271849"/>
                  <a:gd name="connsiteX2" fmla="*/ 43633 w 985473"/>
                  <a:gd name="connsiteY2" fmla="*/ 364149 h 1271849"/>
                  <a:gd name="connsiteX3" fmla="*/ 103958 w 985473"/>
                  <a:gd name="connsiteY3" fmla="*/ 183174 h 1271849"/>
                  <a:gd name="connsiteX4" fmla="*/ 215876 w 985473"/>
                  <a:gd name="connsiteY4" fmla="*/ 287950 h 1271849"/>
                  <a:gd name="connsiteX5" fmla="*/ 275408 w 985473"/>
                  <a:gd name="connsiteY5" fmla="*/ 2199 h 1271849"/>
                  <a:gd name="connsiteX6" fmla="*/ 514317 w 985473"/>
                  <a:gd name="connsiteY6" fmla="*/ 156473 h 1271849"/>
                  <a:gd name="connsiteX7" fmla="*/ 627834 w 985473"/>
                  <a:gd name="connsiteY7" fmla="*/ 168887 h 1271849"/>
                  <a:gd name="connsiteX8" fmla="*/ 850575 w 985473"/>
                  <a:gd name="connsiteY8" fmla="*/ 318320 h 1271849"/>
                  <a:gd name="connsiteX9" fmla="*/ 975835 w 985473"/>
                  <a:gd name="connsiteY9" fmla="*/ 714161 h 1271849"/>
                  <a:gd name="connsiteX10" fmla="*/ 514317 w 985473"/>
                  <a:gd name="connsiteY10" fmla="*/ 1271849 h 1271849"/>
                  <a:gd name="connsiteX11" fmla="*/ 52799 w 985473"/>
                  <a:gd name="connsiteY11" fmla="*/ 714161 h 1271849"/>
                  <a:gd name="connsiteX0" fmla="*/ 52799 w 985473"/>
                  <a:gd name="connsiteY0" fmla="*/ 713946 h 1271634"/>
                  <a:gd name="connsiteX1" fmla="*/ 9199 w 985473"/>
                  <a:gd name="connsiteY1" fmla="*/ 545118 h 1271634"/>
                  <a:gd name="connsiteX2" fmla="*/ 43633 w 985473"/>
                  <a:gd name="connsiteY2" fmla="*/ 363934 h 1271634"/>
                  <a:gd name="connsiteX3" fmla="*/ 103958 w 985473"/>
                  <a:gd name="connsiteY3" fmla="*/ 182959 h 1271634"/>
                  <a:gd name="connsiteX4" fmla="*/ 215876 w 985473"/>
                  <a:gd name="connsiteY4" fmla="*/ 287735 h 1271634"/>
                  <a:gd name="connsiteX5" fmla="*/ 275408 w 985473"/>
                  <a:gd name="connsiteY5" fmla="*/ 1984 h 1271634"/>
                  <a:gd name="connsiteX6" fmla="*/ 514317 w 985473"/>
                  <a:gd name="connsiteY6" fmla="*/ 156258 h 1271634"/>
                  <a:gd name="connsiteX7" fmla="*/ 577828 w 985473"/>
                  <a:gd name="connsiteY7" fmla="*/ 59134 h 1271634"/>
                  <a:gd name="connsiteX8" fmla="*/ 850575 w 985473"/>
                  <a:gd name="connsiteY8" fmla="*/ 318105 h 1271634"/>
                  <a:gd name="connsiteX9" fmla="*/ 975835 w 985473"/>
                  <a:gd name="connsiteY9" fmla="*/ 713946 h 1271634"/>
                  <a:gd name="connsiteX10" fmla="*/ 514317 w 985473"/>
                  <a:gd name="connsiteY10" fmla="*/ 1271634 h 1271634"/>
                  <a:gd name="connsiteX11" fmla="*/ 52799 w 985473"/>
                  <a:gd name="connsiteY11" fmla="*/ 713946 h 1271634"/>
                  <a:gd name="connsiteX0" fmla="*/ 52799 w 985473"/>
                  <a:gd name="connsiteY0" fmla="*/ 714555 h 1272243"/>
                  <a:gd name="connsiteX1" fmla="*/ 9199 w 985473"/>
                  <a:gd name="connsiteY1" fmla="*/ 545727 h 1272243"/>
                  <a:gd name="connsiteX2" fmla="*/ 43633 w 985473"/>
                  <a:gd name="connsiteY2" fmla="*/ 364543 h 1272243"/>
                  <a:gd name="connsiteX3" fmla="*/ 103958 w 985473"/>
                  <a:gd name="connsiteY3" fmla="*/ 183568 h 1272243"/>
                  <a:gd name="connsiteX4" fmla="*/ 215876 w 985473"/>
                  <a:gd name="connsiteY4" fmla="*/ 288344 h 1272243"/>
                  <a:gd name="connsiteX5" fmla="*/ 275408 w 985473"/>
                  <a:gd name="connsiteY5" fmla="*/ 2593 h 1272243"/>
                  <a:gd name="connsiteX6" fmla="*/ 514317 w 985473"/>
                  <a:gd name="connsiteY6" fmla="*/ 156867 h 1272243"/>
                  <a:gd name="connsiteX7" fmla="*/ 577828 w 985473"/>
                  <a:gd name="connsiteY7" fmla="*/ 59743 h 1272243"/>
                  <a:gd name="connsiteX8" fmla="*/ 850575 w 985473"/>
                  <a:gd name="connsiteY8" fmla="*/ 318714 h 1272243"/>
                  <a:gd name="connsiteX9" fmla="*/ 975835 w 985473"/>
                  <a:gd name="connsiteY9" fmla="*/ 714555 h 1272243"/>
                  <a:gd name="connsiteX10" fmla="*/ 514317 w 985473"/>
                  <a:gd name="connsiteY10" fmla="*/ 1272243 h 1272243"/>
                  <a:gd name="connsiteX11" fmla="*/ 52799 w 985473"/>
                  <a:gd name="connsiteY11" fmla="*/ 714555 h 1272243"/>
                  <a:gd name="connsiteX0" fmla="*/ 52799 w 1011175"/>
                  <a:gd name="connsiteY0" fmla="*/ 714555 h 1272243"/>
                  <a:gd name="connsiteX1" fmla="*/ 9199 w 1011175"/>
                  <a:gd name="connsiteY1" fmla="*/ 545727 h 1272243"/>
                  <a:gd name="connsiteX2" fmla="*/ 43633 w 1011175"/>
                  <a:gd name="connsiteY2" fmla="*/ 364543 h 1272243"/>
                  <a:gd name="connsiteX3" fmla="*/ 103958 w 1011175"/>
                  <a:gd name="connsiteY3" fmla="*/ 183568 h 1272243"/>
                  <a:gd name="connsiteX4" fmla="*/ 215876 w 1011175"/>
                  <a:gd name="connsiteY4" fmla="*/ 288344 h 1272243"/>
                  <a:gd name="connsiteX5" fmla="*/ 275408 w 1011175"/>
                  <a:gd name="connsiteY5" fmla="*/ 2593 h 1272243"/>
                  <a:gd name="connsiteX6" fmla="*/ 514317 w 1011175"/>
                  <a:gd name="connsiteY6" fmla="*/ 156867 h 1272243"/>
                  <a:gd name="connsiteX7" fmla="*/ 577828 w 1011175"/>
                  <a:gd name="connsiteY7" fmla="*/ 59743 h 1272243"/>
                  <a:gd name="connsiteX8" fmla="*/ 850575 w 1011175"/>
                  <a:gd name="connsiteY8" fmla="*/ 318714 h 1272243"/>
                  <a:gd name="connsiteX9" fmla="*/ 979163 w 1011175"/>
                  <a:gd name="connsiteY9" fmla="*/ 375864 h 1272243"/>
                  <a:gd name="connsiteX10" fmla="*/ 975835 w 1011175"/>
                  <a:gd name="connsiteY10" fmla="*/ 714555 h 1272243"/>
                  <a:gd name="connsiteX11" fmla="*/ 514317 w 1011175"/>
                  <a:gd name="connsiteY11" fmla="*/ 1272243 h 1272243"/>
                  <a:gd name="connsiteX12" fmla="*/ 52799 w 1011175"/>
                  <a:gd name="connsiteY12" fmla="*/ 714555 h 1272243"/>
                  <a:gd name="connsiteX0" fmla="*/ 52799 w 1011175"/>
                  <a:gd name="connsiteY0" fmla="*/ 714555 h 1272243"/>
                  <a:gd name="connsiteX1" fmla="*/ 9199 w 1011175"/>
                  <a:gd name="connsiteY1" fmla="*/ 545727 h 1272243"/>
                  <a:gd name="connsiteX2" fmla="*/ 43633 w 1011175"/>
                  <a:gd name="connsiteY2" fmla="*/ 364543 h 1272243"/>
                  <a:gd name="connsiteX3" fmla="*/ 103958 w 1011175"/>
                  <a:gd name="connsiteY3" fmla="*/ 183568 h 1272243"/>
                  <a:gd name="connsiteX4" fmla="*/ 215876 w 1011175"/>
                  <a:gd name="connsiteY4" fmla="*/ 288344 h 1272243"/>
                  <a:gd name="connsiteX5" fmla="*/ 275408 w 1011175"/>
                  <a:gd name="connsiteY5" fmla="*/ 2593 h 1272243"/>
                  <a:gd name="connsiteX6" fmla="*/ 514317 w 1011175"/>
                  <a:gd name="connsiteY6" fmla="*/ 156867 h 1272243"/>
                  <a:gd name="connsiteX7" fmla="*/ 577828 w 1011175"/>
                  <a:gd name="connsiteY7" fmla="*/ 59743 h 1272243"/>
                  <a:gd name="connsiteX8" fmla="*/ 850575 w 1011175"/>
                  <a:gd name="connsiteY8" fmla="*/ 318714 h 1272243"/>
                  <a:gd name="connsiteX9" fmla="*/ 979163 w 1011175"/>
                  <a:gd name="connsiteY9" fmla="*/ 375864 h 1272243"/>
                  <a:gd name="connsiteX10" fmla="*/ 975835 w 1011175"/>
                  <a:gd name="connsiteY10" fmla="*/ 714555 h 1272243"/>
                  <a:gd name="connsiteX11" fmla="*/ 514317 w 1011175"/>
                  <a:gd name="connsiteY11" fmla="*/ 1272243 h 1272243"/>
                  <a:gd name="connsiteX12" fmla="*/ 52799 w 1011175"/>
                  <a:gd name="connsiteY12" fmla="*/ 714555 h 1272243"/>
                  <a:gd name="connsiteX0" fmla="*/ 52799 w 1011175"/>
                  <a:gd name="connsiteY0" fmla="*/ 713946 h 1271634"/>
                  <a:gd name="connsiteX1" fmla="*/ 9199 w 1011175"/>
                  <a:gd name="connsiteY1" fmla="*/ 545118 h 1271634"/>
                  <a:gd name="connsiteX2" fmla="*/ 43633 w 1011175"/>
                  <a:gd name="connsiteY2" fmla="*/ 363934 h 1271634"/>
                  <a:gd name="connsiteX3" fmla="*/ 103958 w 1011175"/>
                  <a:gd name="connsiteY3" fmla="*/ 182959 h 1271634"/>
                  <a:gd name="connsiteX4" fmla="*/ 215876 w 1011175"/>
                  <a:gd name="connsiteY4" fmla="*/ 287735 h 1271634"/>
                  <a:gd name="connsiteX5" fmla="*/ 275408 w 1011175"/>
                  <a:gd name="connsiteY5" fmla="*/ 1984 h 1271634"/>
                  <a:gd name="connsiteX6" fmla="*/ 514317 w 1011175"/>
                  <a:gd name="connsiteY6" fmla="*/ 156258 h 1271634"/>
                  <a:gd name="connsiteX7" fmla="*/ 577828 w 1011175"/>
                  <a:gd name="connsiteY7" fmla="*/ 59134 h 1271634"/>
                  <a:gd name="connsiteX8" fmla="*/ 874388 w 1011175"/>
                  <a:gd name="connsiteY8" fmla="*/ 149037 h 1271634"/>
                  <a:gd name="connsiteX9" fmla="*/ 850575 w 1011175"/>
                  <a:gd name="connsiteY9" fmla="*/ 318105 h 1271634"/>
                  <a:gd name="connsiteX10" fmla="*/ 979163 w 1011175"/>
                  <a:gd name="connsiteY10" fmla="*/ 375255 h 1271634"/>
                  <a:gd name="connsiteX11" fmla="*/ 975835 w 1011175"/>
                  <a:gd name="connsiteY11" fmla="*/ 713946 h 1271634"/>
                  <a:gd name="connsiteX12" fmla="*/ 514317 w 1011175"/>
                  <a:gd name="connsiteY12" fmla="*/ 1271634 h 1271634"/>
                  <a:gd name="connsiteX13" fmla="*/ 52799 w 1011175"/>
                  <a:gd name="connsiteY13" fmla="*/ 713946 h 1271634"/>
                  <a:gd name="connsiteX0" fmla="*/ 52799 w 1011175"/>
                  <a:gd name="connsiteY0" fmla="*/ 713946 h 1271634"/>
                  <a:gd name="connsiteX1" fmla="*/ 9199 w 1011175"/>
                  <a:gd name="connsiteY1" fmla="*/ 545118 h 1271634"/>
                  <a:gd name="connsiteX2" fmla="*/ 43633 w 1011175"/>
                  <a:gd name="connsiteY2" fmla="*/ 363934 h 1271634"/>
                  <a:gd name="connsiteX3" fmla="*/ 103958 w 1011175"/>
                  <a:gd name="connsiteY3" fmla="*/ 182959 h 1271634"/>
                  <a:gd name="connsiteX4" fmla="*/ 215876 w 1011175"/>
                  <a:gd name="connsiteY4" fmla="*/ 287735 h 1271634"/>
                  <a:gd name="connsiteX5" fmla="*/ 275408 w 1011175"/>
                  <a:gd name="connsiteY5" fmla="*/ 1984 h 1271634"/>
                  <a:gd name="connsiteX6" fmla="*/ 514317 w 1011175"/>
                  <a:gd name="connsiteY6" fmla="*/ 156258 h 1271634"/>
                  <a:gd name="connsiteX7" fmla="*/ 577828 w 1011175"/>
                  <a:gd name="connsiteY7" fmla="*/ 59134 h 1271634"/>
                  <a:gd name="connsiteX8" fmla="*/ 874388 w 1011175"/>
                  <a:gd name="connsiteY8" fmla="*/ 149037 h 1271634"/>
                  <a:gd name="connsiteX9" fmla="*/ 850575 w 1011175"/>
                  <a:gd name="connsiteY9" fmla="*/ 318105 h 1271634"/>
                  <a:gd name="connsiteX10" fmla="*/ 979163 w 1011175"/>
                  <a:gd name="connsiteY10" fmla="*/ 375255 h 1271634"/>
                  <a:gd name="connsiteX11" fmla="*/ 975835 w 1011175"/>
                  <a:gd name="connsiteY11" fmla="*/ 713946 h 1271634"/>
                  <a:gd name="connsiteX12" fmla="*/ 514317 w 1011175"/>
                  <a:gd name="connsiteY12" fmla="*/ 1271634 h 1271634"/>
                  <a:gd name="connsiteX13" fmla="*/ 52799 w 1011175"/>
                  <a:gd name="connsiteY13" fmla="*/ 713946 h 1271634"/>
                  <a:gd name="connsiteX0" fmla="*/ 52799 w 1007640"/>
                  <a:gd name="connsiteY0" fmla="*/ 713946 h 1271634"/>
                  <a:gd name="connsiteX1" fmla="*/ 9199 w 1007640"/>
                  <a:gd name="connsiteY1" fmla="*/ 545118 h 1271634"/>
                  <a:gd name="connsiteX2" fmla="*/ 43633 w 1007640"/>
                  <a:gd name="connsiteY2" fmla="*/ 363934 h 1271634"/>
                  <a:gd name="connsiteX3" fmla="*/ 103958 w 1007640"/>
                  <a:gd name="connsiteY3" fmla="*/ 182959 h 1271634"/>
                  <a:gd name="connsiteX4" fmla="*/ 215876 w 1007640"/>
                  <a:gd name="connsiteY4" fmla="*/ 287735 h 1271634"/>
                  <a:gd name="connsiteX5" fmla="*/ 275408 w 1007640"/>
                  <a:gd name="connsiteY5" fmla="*/ 1984 h 1271634"/>
                  <a:gd name="connsiteX6" fmla="*/ 514317 w 1007640"/>
                  <a:gd name="connsiteY6" fmla="*/ 156258 h 1271634"/>
                  <a:gd name="connsiteX7" fmla="*/ 577828 w 1007640"/>
                  <a:gd name="connsiteY7" fmla="*/ 59134 h 1271634"/>
                  <a:gd name="connsiteX8" fmla="*/ 874388 w 1007640"/>
                  <a:gd name="connsiteY8" fmla="*/ 149037 h 1271634"/>
                  <a:gd name="connsiteX9" fmla="*/ 850575 w 1007640"/>
                  <a:gd name="connsiteY9" fmla="*/ 318105 h 1271634"/>
                  <a:gd name="connsiteX10" fmla="*/ 979163 w 1007640"/>
                  <a:gd name="connsiteY10" fmla="*/ 375255 h 1271634"/>
                  <a:gd name="connsiteX11" fmla="*/ 955350 w 1007640"/>
                  <a:gd name="connsiteY11" fmla="*/ 510986 h 1271634"/>
                  <a:gd name="connsiteX12" fmla="*/ 975835 w 1007640"/>
                  <a:gd name="connsiteY12" fmla="*/ 713946 h 1271634"/>
                  <a:gd name="connsiteX13" fmla="*/ 514317 w 1007640"/>
                  <a:gd name="connsiteY13" fmla="*/ 1271634 h 1271634"/>
                  <a:gd name="connsiteX14" fmla="*/ 52799 w 1007640"/>
                  <a:gd name="connsiteY14" fmla="*/ 713946 h 1271634"/>
                  <a:gd name="connsiteX0" fmla="*/ 52799 w 1051817"/>
                  <a:gd name="connsiteY0" fmla="*/ 713946 h 1271634"/>
                  <a:gd name="connsiteX1" fmla="*/ 9199 w 1051817"/>
                  <a:gd name="connsiteY1" fmla="*/ 545118 h 1271634"/>
                  <a:gd name="connsiteX2" fmla="*/ 43633 w 1051817"/>
                  <a:gd name="connsiteY2" fmla="*/ 363934 h 1271634"/>
                  <a:gd name="connsiteX3" fmla="*/ 103958 w 1051817"/>
                  <a:gd name="connsiteY3" fmla="*/ 182959 h 1271634"/>
                  <a:gd name="connsiteX4" fmla="*/ 215876 w 1051817"/>
                  <a:gd name="connsiteY4" fmla="*/ 287735 h 1271634"/>
                  <a:gd name="connsiteX5" fmla="*/ 275408 w 1051817"/>
                  <a:gd name="connsiteY5" fmla="*/ 1984 h 1271634"/>
                  <a:gd name="connsiteX6" fmla="*/ 514317 w 1051817"/>
                  <a:gd name="connsiteY6" fmla="*/ 156258 h 1271634"/>
                  <a:gd name="connsiteX7" fmla="*/ 577828 w 1051817"/>
                  <a:gd name="connsiteY7" fmla="*/ 59134 h 1271634"/>
                  <a:gd name="connsiteX8" fmla="*/ 874388 w 1051817"/>
                  <a:gd name="connsiteY8" fmla="*/ 149037 h 1271634"/>
                  <a:gd name="connsiteX9" fmla="*/ 850575 w 1051817"/>
                  <a:gd name="connsiteY9" fmla="*/ 318105 h 1271634"/>
                  <a:gd name="connsiteX10" fmla="*/ 979163 w 1051817"/>
                  <a:gd name="connsiteY10" fmla="*/ 375255 h 1271634"/>
                  <a:gd name="connsiteX11" fmla="*/ 955350 w 1051817"/>
                  <a:gd name="connsiteY11" fmla="*/ 510986 h 1271634"/>
                  <a:gd name="connsiteX12" fmla="*/ 975835 w 1051817"/>
                  <a:gd name="connsiteY12" fmla="*/ 713946 h 1271634"/>
                  <a:gd name="connsiteX13" fmla="*/ 514317 w 1051817"/>
                  <a:gd name="connsiteY13" fmla="*/ 1271634 h 1271634"/>
                  <a:gd name="connsiteX14" fmla="*/ 52799 w 1051817"/>
                  <a:gd name="connsiteY14" fmla="*/ 713946 h 1271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51817" h="1271634">
                    <a:moveTo>
                      <a:pt x="52799" y="713946"/>
                    </a:moveTo>
                    <a:cubicBezTo>
                      <a:pt x="-31387" y="592860"/>
                      <a:pt x="10727" y="605834"/>
                      <a:pt x="9199" y="545118"/>
                    </a:cubicBezTo>
                    <a:cubicBezTo>
                      <a:pt x="29103" y="427251"/>
                      <a:pt x="26914" y="424691"/>
                      <a:pt x="43633" y="363934"/>
                    </a:cubicBezTo>
                    <a:cubicBezTo>
                      <a:pt x="83116" y="223049"/>
                      <a:pt x="59905" y="189309"/>
                      <a:pt x="103958" y="182959"/>
                    </a:cubicBezTo>
                    <a:cubicBezTo>
                      <a:pt x="148011" y="176609"/>
                      <a:pt x="186904" y="295673"/>
                      <a:pt x="215876" y="287735"/>
                    </a:cubicBezTo>
                    <a:cubicBezTo>
                      <a:pt x="244848" y="279798"/>
                      <a:pt x="225668" y="23897"/>
                      <a:pt x="275408" y="1984"/>
                    </a:cubicBezTo>
                    <a:cubicBezTo>
                      <a:pt x="325148" y="-19929"/>
                      <a:pt x="463914" y="146733"/>
                      <a:pt x="514317" y="156258"/>
                    </a:cubicBezTo>
                    <a:cubicBezTo>
                      <a:pt x="564720" y="165783"/>
                      <a:pt x="525357" y="54781"/>
                      <a:pt x="577828" y="59134"/>
                    </a:cubicBezTo>
                    <a:cubicBezTo>
                      <a:pt x="630299" y="63487"/>
                      <a:pt x="597949" y="322569"/>
                      <a:pt x="874388" y="149037"/>
                    </a:cubicBezTo>
                    <a:cubicBezTo>
                      <a:pt x="919846" y="192199"/>
                      <a:pt x="825572" y="285958"/>
                      <a:pt x="850575" y="318105"/>
                    </a:cubicBezTo>
                    <a:cubicBezTo>
                      <a:pt x="905161" y="375157"/>
                      <a:pt x="924949" y="168787"/>
                      <a:pt x="979163" y="375255"/>
                    </a:cubicBezTo>
                    <a:cubicBezTo>
                      <a:pt x="1005357" y="407005"/>
                      <a:pt x="955905" y="454538"/>
                      <a:pt x="955350" y="510986"/>
                    </a:cubicBezTo>
                    <a:cubicBezTo>
                      <a:pt x="1102433" y="360265"/>
                      <a:pt x="1058072" y="586774"/>
                      <a:pt x="975835" y="713946"/>
                    </a:cubicBezTo>
                    <a:cubicBezTo>
                      <a:pt x="965250" y="890232"/>
                      <a:pt x="769206" y="1271634"/>
                      <a:pt x="514317" y="1271634"/>
                    </a:cubicBezTo>
                    <a:cubicBezTo>
                      <a:pt x="259428" y="1271634"/>
                      <a:pt x="136985" y="835032"/>
                      <a:pt x="52799" y="713946"/>
                    </a:cubicBezTo>
                    <a:close/>
                  </a:path>
                </a:pathLst>
              </a:custGeom>
              <a:solidFill>
                <a:srgbClr val="F1E2A0"/>
              </a:solidFill>
              <a:ln w="28575">
                <a:solidFill>
                  <a:srgbClr val="F1E2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6" name="Round Same Side Corner Rectangle 65"/>
            <p:cNvSpPr/>
            <p:nvPr/>
          </p:nvSpPr>
          <p:spPr>
            <a:xfrm>
              <a:off x="8943885" y="4911930"/>
              <a:ext cx="187423" cy="373071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F1E2A0"/>
            </a:solidFill>
            <a:ln w="76200" cap="rnd">
              <a:solidFill>
                <a:srgbClr val="5F2E2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ound Same Side Corner Rectangle 66"/>
            <p:cNvSpPr/>
            <p:nvPr/>
          </p:nvSpPr>
          <p:spPr>
            <a:xfrm>
              <a:off x="10567971" y="4911930"/>
              <a:ext cx="187423" cy="373071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F1E2A0"/>
            </a:solidFill>
            <a:ln w="76200" cap="rnd">
              <a:solidFill>
                <a:srgbClr val="5F2E2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237125" y="3698972"/>
            <a:ext cx="2743200" cy="2743200"/>
            <a:chOff x="7060795" y="3370424"/>
            <a:chExt cx="2743200" cy="2743200"/>
          </a:xfrm>
        </p:grpSpPr>
        <p:sp>
          <p:nvSpPr>
            <p:cNvPr id="68" name="Rounded Rectangle 67"/>
            <p:cNvSpPr/>
            <p:nvPr/>
          </p:nvSpPr>
          <p:spPr>
            <a:xfrm>
              <a:off x="7060795" y="3370424"/>
              <a:ext cx="2743200" cy="2743200"/>
            </a:xfrm>
            <a:prstGeom prst="roundRect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7625320" y="3733349"/>
              <a:ext cx="1442746" cy="1948434"/>
              <a:chOff x="7486664" y="3728797"/>
              <a:chExt cx="1442746" cy="1948434"/>
            </a:xfrm>
          </p:grpSpPr>
          <p:sp>
            <p:nvSpPr>
              <p:cNvPr id="69" name="Isosceles Triangle 68"/>
              <p:cNvSpPr/>
              <p:nvPr/>
            </p:nvSpPr>
            <p:spPr>
              <a:xfrm flipH="1">
                <a:off x="8678584" y="3777993"/>
                <a:ext cx="208605" cy="193808"/>
              </a:xfrm>
              <a:prstGeom prst="triangle">
                <a:avLst>
                  <a:gd name="adj" fmla="val 100000"/>
                </a:avLst>
              </a:prstGeom>
              <a:solidFill>
                <a:srgbClr val="F1E2A0"/>
              </a:solidFill>
              <a:ln w="76200" cap="rnd">
                <a:solidFill>
                  <a:srgbClr val="F1E2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Snip Single Corner Rectangle 69"/>
              <p:cNvSpPr/>
              <p:nvPr/>
            </p:nvSpPr>
            <p:spPr>
              <a:xfrm>
                <a:off x="7486664" y="3728797"/>
                <a:ext cx="1442746" cy="1948434"/>
              </a:xfrm>
              <a:prstGeom prst="snip1Rect">
                <a:avLst/>
              </a:prstGeom>
              <a:noFill/>
              <a:ln w="98425" cap="rnd">
                <a:solidFill>
                  <a:srgbClr val="F1E2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2" name="Freeform 81"/>
            <p:cNvSpPr/>
            <p:nvPr/>
          </p:nvSpPr>
          <p:spPr>
            <a:xfrm rot="11881281">
              <a:off x="8437258" y="4352793"/>
              <a:ext cx="972709" cy="1160163"/>
            </a:xfrm>
            <a:custGeom>
              <a:avLst/>
              <a:gdLst>
                <a:gd name="connsiteX0" fmla="*/ 528590 w 730811"/>
                <a:gd name="connsiteY0" fmla="*/ 869017 h 871648"/>
                <a:gd name="connsiteX1" fmla="*/ 440281 w 730811"/>
                <a:gd name="connsiteY1" fmla="*/ 842657 h 871648"/>
                <a:gd name="connsiteX2" fmla="*/ 351160 w 730811"/>
                <a:gd name="connsiteY2" fmla="*/ 871648 h 871648"/>
                <a:gd name="connsiteX3" fmla="*/ 297394 w 730811"/>
                <a:gd name="connsiteY3" fmla="*/ 799999 h 871648"/>
                <a:gd name="connsiteX4" fmla="*/ 209087 w 730811"/>
                <a:gd name="connsiteY4" fmla="*/ 773633 h 871648"/>
                <a:gd name="connsiteX5" fmla="*/ 210400 w 730811"/>
                <a:gd name="connsiteY5" fmla="*/ 684062 h 871648"/>
                <a:gd name="connsiteX6" fmla="*/ 156636 w 730811"/>
                <a:gd name="connsiteY6" fmla="*/ 612410 h 871648"/>
                <a:gd name="connsiteX7" fmla="*/ 212526 w 730811"/>
                <a:gd name="connsiteY7" fmla="*/ 539132 h 871648"/>
                <a:gd name="connsiteX8" fmla="*/ 213389 w 730811"/>
                <a:gd name="connsiteY8" fmla="*/ 480419 h 871648"/>
                <a:gd name="connsiteX9" fmla="*/ 35366 w 730811"/>
                <a:gd name="connsiteY9" fmla="*/ 235776 h 871648"/>
                <a:gd name="connsiteX10" fmla="*/ 36598 w 730811"/>
                <a:gd name="connsiteY10" fmla="*/ 234879 h 871648"/>
                <a:gd name="connsiteX11" fmla="*/ 0 w 730811"/>
                <a:gd name="connsiteY11" fmla="*/ 184584 h 871648"/>
                <a:gd name="connsiteX12" fmla="*/ 98812 w 730811"/>
                <a:gd name="connsiteY12" fmla="*/ 180955 h 871648"/>
                <a:gd name="connsiteX13" fmla="*/ 132661 w 730811"/>
                <a:gd name="connsiteY13" fmla="*/ 88049 h 871648"/>
                <a:gd name="connsiteX14" fmla="*/ 169259 w 730811"/>
                <a:gd name="connsiteY14" fmla="*/ 138344 h 871648"/>
                <a:gd name="connsiteX15" fmla="*/ 170491 w 730811"/>
                <a:gd name="connsiteY15" fmla="*/ 137447 h 871648"/>
                <a:gd name="connsiteX16" fmla="*/ 340604 w 730811"/>
                <a:gd name="connsiteY16" fmla="*/ 371221 h 871648"/>
                <a:gd name="connsiteX17" fmla="*/ 358857 w 730811"/>
                <a:gd name="connsiteY17" fmla="*/ 347292 h 871648"/>
                <a:gd name="connsiteX18" fmla="*/ 401779 w 730811"/>
                <a:gd name="connsiteY18" fmla="*/ 360105 h 871648"/>
                <a:gd name="connsiteX19" fmla="*/ 401780 w 730811"/>
                <a:gd name="connsiteY19" fmla="*/ 62202 h 871648"/>
                <a:gd name="connsiteX20" fmla="*/ 403305 w 730811"/>
                <a:gd name="connsiteY20" fmla="*/ 62202 h 871648"/>
                <a:gd name="connsiteX21" fmla="*/ 403304 w 730811"/>
                <a:gd name="connsiteY21" fmla="*/ 0 h 871648"/>
                <a:gd name="connsiteX22" fmla="*/ 485338 w 730811"/>
                <a:gd name="connsiteY22" fmla="*/ 55206 h 871648"/>
                <a:gd name="connsiteX23" fmla="*/ 567371 w 730811"/>
                <a:gd name="connsiteY23" fmla="*/ 0 h 871648"/>
                <a:gd name="connsiteX24" fmla="*/ 567372 w 730811"/>
                <a:gd name="connsiteY24" fmla="*/ 62202 h 871648"/>
                <a:gd name="connsiteX25" fmla="*/ 568894 w 730811"/>
                <a:gd name="connsiteY25" fmla="*/ 62202 h 871648"/>
                <a:gd name="connsiteX26" fmla="*/ 568894 w 730811"/>
                <a:gd name="connsiteY26" fmla="*/ 388113 h 871648"/>
                <a:gd name="connsiteX27" fmla="*/ 590053 w 730811"/>
                <a:gd name="connsiteY27" fmla="*/ 416310 h 871648"/>
                <a:gd name="connsiteX28" fmla="*/ 678361 w 730811"/>
                <a:gd name="connsiteY28" fmla="*/ 442677 h 871648"/>
                <a:gd name="connsiteX29" fmla="*/ 677048 w 730811"/>
                <a:gd name="connsiteY29" fmla="*/ 532247 h 871648"/>
                <a:gd name="connsiteX30" fmla="*/ 730811 w 730811"/>
                <a:gd name="connsiteY30" fmla="*/ 603899 h 871648"/>
                <a:gd name="connsiteX31" fmla="*/ 674922 w 730811"/>
                <a:gd name="connsiteY31" fmla="*/ 677178 h 871648"/>
                <a:gd name="connsiteX32" fmla="*/ 673605 w 730811"/>
                <a:gd name="connsiteY32" fmla="*/ 766746 h 871648"/>
                <a:gd name="connsiteX33" fmla="*/ 584486 w 730811"/>
                <a:gd name="connsiteY33" fmla="*/ 795743 h 87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0811" h="871648">
                  <a:moveTo>
                    <a:pt x="528590" y="869017"/>
                  </a:moveTo>
                  <a:lnTo>
                    <a:pt x="440281" y="842657"/>
                  </a:lnTo>
                  <a:lnTo>
                    <a:pt x="351160" y="871648"/>
                  </a:lnTo>
                  <a:lnTo>
                    <a:pt x="297394" y="799999"/>
                  </a:lnTo>
                  <a:lnTo>
                    <a:pt x="209087" y="773633"/>
                  </a:lnTo>
                  <a:lnTo>
                    <a:pt x="210400" y="684062"/>
                  </a:lnTo>
                  <a:lnTo>
                    <a:pt x="156636" y="612410"/>
                  </a:lnTo>
                  <a:lnTo>
                    <a:pt x="212526" y="539132"/>
                  </a:lnTo>
                  <a:lnTo>
                    <a:pt x="213389" y="480419"/>
                  </a:lnTo>
                  <a:lnTo>
                    <a:pt x="35366" y="235776"/>
                  </a:lnTo>
                  <a:lnTo>
                    <a:pt x="36598" y="234879"/>
                  </a:lnTo>
                  <a:lnTo>
                    <a:pt x="0" y="184584"/>
                  </a:lnTo>
                  <a:lnTo>
                    <a:pt x="98812" y="180955"/>
                  </a:lnTo>
                  <a:lnTo>
                    <a:pt x="132661" y="88049"/>
                  </a:lnTo>
                  <a:lnTo>
                    <a:pt x="169259" y="138344"/>
                  </a:lnTo>
                  <a:lnTo>
                    <a:pt x="170491" y="137447"/>
                  </a:lnTo>
                  <a:lnTo>
                    <a:pt x="340604" y="371221"/>
                  </a:lnTo>
                  <a:lnTo>
                    <a:pt x="358857" y="347292"/>
                  </a:lnTo>
                  <a:lnTo>
                    <a:pt x="401779" y="360105"/>
                  </a:lnTo>
                  <a:lnTo>
                    <a:pt x="401780" y="62202"/>
                  </a:lnTo>
                  <a:lnTo>
                    <a:pt x="403305" y="62202"/>
                  </a:lnTo>
                  <a:lnTo>
                    <a:pt x="403304" y="0"/>
                  </a:lnTo>
                  <a:lnTo>
                    <a:pt x="485338" y="55206"/>
                  </a:lnTo>
                  <a:lnTo>
                    <a:pt x="567371" y="0"/>
                  </a:lnTo>
                  <a:lnTo>
                    <a:pt x="567372" y="62202"/>
                  </a:lnTo>
                  <a:lnTo>
                    <a:pt x="568894" y="62202"/>
                  </a:lnTo>
                  <a:lnTo>
                    <a:pt x="568894" y="388113"/>
                  </a:lnTo>
                  <a:lnTo>
                    <a:pt x="590053" y="416310"/>
                  </a:lnTo>
                  <a:lnTo>
                    <a:pt x="678361" y="442677"/>
                  </a:lnTo>
                  <a:lnTo>
                    <a:pt x="677048" y="532247"/>
                  </a:lnTo>
                  <a:lnTo>
                    <a:pt x="730811" y="603899"/>
                  </a:lnTo>
                  <a:lnTo>
                    <a:pt x="674922" y="677178"/>
                  </a:lnTo>
                  <a:lnTo>
                    <a:pt x="673605" y="766746"/>
                  </a:lnTo>
                  <a:lnTo>
                    <a:pt x="584486" y="795743"/>
                  </a:lnTo>
                  <a:close/>
                </a:path>
              </a:pathLst>
            </a:custGeom>
            <a:solidFill>
              <a:srgbClr val="F1E2A0"/>
            </a:solidFill>
            <a:ln w="38100">
              <a:solidFill>
                <a:srgbClr val="5F2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3" name="Straight Connector 82"/>
            <p:cNvCxnSpPr/>
            <p:nvPr/>
          </p:nvCxnSpPr>
          <p:spPr>
            <a:xfrm flipH="1">
              <a:off x="7904744" y="4125868"/>
              <a:ext cx="655056" cy="0"/>
            </a:xfrm>
            <a:prstGeom prst="line">
              <a:avLst/>
            </a:prstGeom>
            <a:ln w="76200" cap="rnd">
              <a:solidFill>
                <a:srgbClr val="F1E2A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7904744" y="4320268"/>
              <a:ext cx="655056" cy="0"/>
            </a:xfrm>
            <a:prstGeom prst="line">
              <a:avLst/>
            </a:prstGeom>
            <a:ln w="76200" cap="rnd">
              <a:solidFill>
                <a:srgbClr val="F1E2A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899996" y="2419673"/>
            <a:ext cx="1364303" cy="1795082"/>
            <a:chOff x="9953696" y="4287631"/>
            <a:chExt cx="1364303" cy="1795082"/>
          </a:xfrm>
        </p:grpSpPr>
        <p:sp>
          <p:nvSpPr>
            <p:cNvPr id="10" name="Oval 9"/>
            <p:cNvSpPr/>
            <p:nvPr/>
          </p:nvSpPr>
          <p:spPr>
            <a:xfrm rot="1882675">
              <a:off x="10728330" y="4287631"/>
              <a:ext cx="589669" cy="1382458"/>
            </a:xfrm>
            <a:custGeom>
              <a:avLst/>
              <a:gdLst>
                <a:gd name="connsiteX0" fmla="*/ 0 w 1091855"/>
                <a:gd name="connsiteY0" fmla="*/ 1149357 h 2298714"/>
                <a:gd name="connsiteX1" fmla="*/ 545928 w 1091855"/>
                <a:gd name="connsiteY1" fmla="*/ 0 h 2298714"/>
                <a:gd name="connsiteX2" fmla="*/ 1091856 w 1091855"/>
                <a:gd name="connsiteY2" fmla="*/ 1149357 h 2298714"/>
                <a:gd name="connsiteX3" fmla="*/ 545928 w 1091855"/>
                <a:gd name="connsiteY3" fmla="*/ 2298714 h 2298714"/>
                <a:gd name="connsiteX4" fmla="*/ 0 w 1091855"/>
                <a:gd name="connsiteY4" fmla="*/ 1149357 h 2298714"/>
                <a:gd name="connsiteX0" fmla="*/ 18 w 1091874"/>
                <a:gd name="connsiteY0" fmla="*/ 1525594 h 2674951"/>
                <a:gd name="connsiteX1" fmla="*/ 531658 w 1091874"/>
                <a:gd name="connsiteY1" fmla="*/ 0 h 2674951"/>
                <a:gd name="connsiteX2" fmla="*/ 1091874 w 1091874"/>
                <a:gd name="connsiteY2" fmla="*/ 1525594 h 2674951"/>
                <a:gd name="connsiteX3" fmla="*/ 545946 w 1091874"/>
                <a:gd name="connsiteY3" fmla="*/ 2674951 h 2674951"/>
                <a:gd name="connsiteX4" fmla="*/ 18 w 1091874"/>
                <a:gd name="connsiteY4" fmla="*/ 1525594 h 2674951"/>
                <a:gd name="connsiteX0" fmla="*/ 10 w 1091866"/>
                <a:gd name="connsiteY0" fmla="*/ 1525594 h 2674951"/>
                <a:gd name="connsiteX1" fmla="*/ 531650 w 1091866"/>
                <a:gd name="connsiteY1" fmla="*/ 0 h 2674951"/>
                <a:gd name="connsiteX2" fmla="*/ 1091866 w 1091866"/>
                <a:gd name="connsiteY2" fmla="*/ 1525594 h 2674951"/>
                <a:gd name="connsiteX3" fmla="*/ 545938 w 1091866"/>
                <a:gd name="connsiteY3" fmla="*/ 2674951 h 2674951"/>
                <a:gd name="connsiteX4" fmla="*/ 10 w 1091866"/>
                <a:gd name="connsiteY4" fmla="*/ 1525594 h 2674951"/>
                <a:gd name="connsiteX0" fmla="*/ 25 w 1091881"/>
                <a:gd name="connsiteY0" fmla="*/ 1525594 h 2884501"/>
                <a:gd name="connsiteX1" fmla="*/ 531665 w 1091881"/>
                <a:gd name="connsiteY1" fmla="*/ 0 h 2884501"/>
                <a:gd name="connsiteX2" fmla="*/ 1091881 w 1091881"/>
                <a:gd name="connsiteY2" fmla="*/ 1525594 h 2884501"/>
                <a:gd name="connsiteX3" fmla="*/ 555478 w 1091881"/>
                <a:gd name="connsiteY3" fmla="*/ 2884501 h 2884501"/>
                <a:gd name="connsiteX4" fmla="*/ 25 w 1091881"/>
                <a:gd name="connsiteY4" fmla="*/ 1525594 h 2884501"/>
                <a:gd name="connsiteX0" fmla="*/ 25 w 1091881"/>
                <a:gd name="connsiteY0" fmla="*/ 1525594 h 2884520"/>
                <a:gd name="connsiteX1" fmla="*/ 531665 w 1091881"/>
                <a:gd name="connsiteY1" fmla="*/ 0 h 2884520"/>
                <a:gd name="connsiteX2" fmla="*/ 1091881 w 1091881"/>
                <a:gd name="connsiteY2" fmla="*/ 1525594 h 2884520"/>
                <a:gd name="connsiteX3" fmla="*/ 555478 w 1091881"/>
                <a:gd name="connsiteY3" fmla="*/ 2884501 h 2884520"/>
                <a:gd name="connsiteX4" fmla="*/ 25 w 1091881"/>
                <a:gd name="connsiteY4" fmla="*/ 1525594 h 2884520"/>
                <a:gd name="connsiteX0" fmla="*/ 25 w 1091881"/>
                <a:gd name="connsiteY0" fmla="*/ 1392244 h 2751169"/>
                <a:gd name="connsiteX1" fmla="*/ 531665 w 1091881"/>
                <a:gd name="connsiteY1" fmla="*/ 0 h 2751169"/>
                <a:gd name="connsiteX2" fmla="*/ 1091881 w 1091881"/>
                <a:gd name="connsiteY2" fmla="*/ 1392244 h 2751169"/>
                <a:gd name="connsiteX3" fmla="*/ 555478 w 1091881"/>
                <a:gd name="connsiteY3" fmla="*/ 2751151 h 2751169"/>
                <a:gd name="connsiteX4" fmla="*/ 25 w 1091881"/>
                <a:gd name="connsiteY4" fmla="*/ 1392244 h 2751169"/>
                <a:gd name="connsiteX0" fmla="*/ 33 w 1125226"/>
                <a:gd name="connsiteY0" fmla="*/ 1392244 h 2751151"/>
                <a:gd name="connsiteX1" fmla="*/ 531673 w 1125226"/>
                <a:gd name="connsiteY1" fmla="*/ 0 h 2751151"/>
                <a:gd name="connsiteX2" fmla="*/ 1125226 w 1125226"/>
                <a:gd name="connsiteY2" fmla="*/ 1392244 h 2751151"/>
                <a:gd name="connsiteX3" fmla="*/ 555486 w 1125226"/>
                <a:gd name="connsiteY3" fmla="*/ 2751151 h 2751151"/>
                <a:gd name="connsiteX4" fmla="*/ 33 w 1125226"/>
                <a:gd name="connsiteY4" fmla="*/ 1392244 h 2751151"/>
                <a:gd name="connsiteX0" fmla="*/ 33 w 1153559"/>
                <a:gd name="connsiteY0" fmla="*/ 1392244 h 2751151"/>
                <a:gd name="connsiteX1" fmla="*/ 531673 w 1153559"/>
                <a:gd name="connsiteY1" fmla="*/ 0 h 2751151"/>
                <a:gd name="connsiteX2" fmla="*/ 1125226 w 1153559"/>
                <a:gd name="connsiteY2" fmla="*/ 1392244 h 2751151"/>
                <a:gd name="connsiteX3" fmla="*/ 555486 w 1153559"/>
                <a:gd name="connsiteY3" fmla="*/ 2751151 h 2751151"/>
                <a:gd name="connsiteX4" fmla="*/ 33 w 1153559"/>
                <a:gd name="connsiteY4" fmla="*/ 1392244 h 2751151"/>
                <a:gd name="connsiteX0" fmla="*/ 31 w 1177532"/>
                <a:gd name="connsiteY0" fmla="*/ 1420841 h 2751192"/>
                <a:gd name="connsiteX1" fmla="*/ 555483 w 1177532"/>
                <a:gd name="connsiteY1" fmla="*/ 22 h 2751192"/>
                <a:gd name="connsiteX2" fmla="*/ 1149036 w 1177532"/>
                <a:gd name="connsiteY2" fmla="*/ 1392266 h 2751192"/>
                <a:gd name="connsiteX3" fmla="*/ 579296 w 1177532"/>
                <a:gd name="connsiteY3" fmla="*/ 2751173 h 2751192"/>
                <a:gd name="connsiteX4" fmla="*/ 31 w 1177532"/>
                <a:gd name="connsiteY4" fmla="*/ 1420841 h 2751192"/>
                <a:gd name="connsiteX0" fmla="*/ 12479 w 1189980"/>
                <a:gd name="connsiteY0" fmla="*/ 1420841 h 2751195"/>
                <a:gd name="connsiteX1" fmla="*/ 567931 w 1189980"/>
                <a:gd name="connsiteY1" fmla="*/ 22 h 2751195"/>
                <a:gd name="connsiteX2" fmla="*/ 1161484 w 1189980"/>
                <a:gd name="connsiteY2" fmla="*/ 1392266 h 2751195"/>
                <a:gd name="connsiteX3" fmla="*/ 591744 w 1189980"/>
                <a:gd name="connsiteY3" fmla="*/ 2751173 h 2751195"/>
                <a:gd name="connsiteX4" fmla="*/ 12479 w 1189980"/>
                <a:gd name="connsiteY4" fmla="*/ 1420841 h 2751195"/>
                <a:gd name="connsiteX0" fmla="*/ 21 w 1149045"/>
                <a:gd name="connsiteY0" fmla="*/ 1420837 h 2694039"/>
                <a:gd name="connsiteX1" fmla="*/ 555473 w 1149045"/>
                <a:gd name="connsiteY1" fmla="*/ 18 h 2694039"/>
                <a:gd name="connsiteX2" fmla="*/ 1149026 w 1149045"/>
                <a:gd name="connsiteY2" fmla="*/ 1392262 h 2694039"/>
                <a:gd name="connsiteX3" fmla="*/ 574523 w 1149045"/>
                <a:gd name="connsiteY3" fmla="*/ 2694019 h 2694039"/>
                <a:gd name="connsiteX4" fmla="*/ 21 w 1149045"/>
                <a:gd name="connsiteY4" fmla="*/ 1420837 h 2694039"/>
                <a:gd name="connsiteX0" fmla="*/ 21 w 1149098"/>
                <a:gd name="connsiteY0" fmla="*/ 1420837 h 2694019"/>
                <a:gd name="connsiteX1" fmla="*/ 555473 w 1149098"/>
                <a:gd name="connsiteY1" fmla="*/ 18 h 2694019"/>
                <a:gd name="connsiteX2" fmla="*/ 1149026 w 1149098"/>
                <a:gd name="connsiteY2" fmla="*/ 1392262 h 2694019"/>
                <a:gd name="connsiteX3" fmla="*/ 574523 w 1149098"/>
                <a:gd name="connsiteY3" fmla="*/ 2694019 h 2694019"/>
                <a:gd name="connsiteX4" fmla="*/ 21 w 1149098"/>
                <a:gd name="connsiteY4" fmla="*/ 1420837 h 2694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9098" h="2694019">
                  <a:moveTo>
                    <a:pt x="21" y="1420837"/>
                  </a:moveTo>
                  <a:cubicBezTo>
                    <a:pt x="-3154" y="971837"/>
                    <a:pt x="363972" y="4780"/>
                    <a:pt x="555473" y="18"/>
                  </a:cubicBezTo>
                  <a:cubicBezTo>
                    <a:pt x="746974" y="-4744"/>
                    <a:pt x="1145851" y="943262"/>
                    <a:pt x="1149026" y="1392262"/>
                  </a:cubicBezTo>
                  <a:cubicBezTo>
                    <a:pt x="1152201" y="1841262"/>
                    <a:pt x="1051774" y="2694019"/>
                    <a:pt x="574523" y="2694019"/>
                  </a:cubicBezTo>
                  <a:cubicBezTo>
                    <a:pt x="97272" y="2694019"/>
                    <a:pt x="3196" y="1869837"/>
                    <a:pt x="21" y="1420837"/>
                  </a:cubicBezTo>
                  <a:close/>
                </a:path>
              </a:pathLst>
            </a:custGeom>
            <a:solidFill>
              <a:srgbClr val="F1E2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9"/>
            <p:cNvSpPr/>
            <p:nvPr/>
          </p:nvSpPr>
          <p:spPr>
            <a:xfrm rot="19319446">
              <a:off x="9953696" y="4494037"/>
              <a:ext cx="455709" cy="897072"/>
            </a:xfrm>
            <a:custGeom>
              <a:avLst/>
              <a:gdLst>
                <a:gd name="connsiteX0" fmla="*/ 0 w 1091855"/>
                <a:gd name="connsiteY0" fmla="*/ 1149357 h 2298714"/>
                <a:gd name="connsiteX1" fmla="*/ 545928 w 1091855"/>
                <a:gd name="connsiteY1" fmla="*/ 0 h 2298714"/>
                <a:gd name="connsiteX2" fmla="*/ 1091856 w 1091855"/>
                <a:gd name="connsiteY2" fmla="*/ 1149357 h 2298714"/>
                <a:gd name="connsiteX3" fmla="*/ 545928 w 1091855"/>
                <a:gd name="connsiteY3" fmla="*/ 2298714 h 2298714"/>
                <a:gd name="connsiteX4" fmla="*/ 0 w 1091855"/>
                <a:gd name="connsiteY4" fmla="*/ 1149357 h 2298714"/>
                <a:gd name="connsiteX0" fmla="*/ 18 w 1091874"/>
                <a:gd name="connsiteY0" fmla="*/ 1525594 h 2674951"/>
                <a:gd name="connsiteX1" fmla="*/ 531658 w 1091874"/>
                <a:gd name="connsiteY1" fmla="*/ 0 h 2674951"/>
                <a:gd name="connsiteX2" fmla="*/ 1091874 w 1091874"/>
                <a:gd name="connsiteY2" fmla="*/ 1525594 h 2674951"/>
                <a:gd name="connsiteX3" fmla="*/ 545946 w 1091874"/>
                <a:gd name="connsiteY3" fmla="*/ 2674951 h 2674951"/>
                <a:gd name="connsiteX4" fmla="*/ 18 w 1091874"/>
                <a:gd name="connsiteY4" fmla="*/ 1525594 h 2674951"/>
                <a:gd name="connsiteX0" fmla="*/ 10 w 1091866"/>
                <a:gd name="connsiteY0" fmla="*/ 1525594 h 2674951"/>
                <a:gd name="connsiteX1" fmla="*/ 531650 w 1091866"/>
                <a:gd name="connsiteY1" fmla="*/ 0 h 2674951"/>
                <a:gd name="connsiteX2" fmla="*/ 1091866 w 1091866"/>
                <a:gd name="connsiteY2" fmla="*/ 1525594 h 2674951"/>
                <a:gd name="connsiteX3" fmla="*/ 545938 w 1091866"/>
                <a:gd name="connsiteY3" fmla="*/ 2674951 h 2674951"/>
                <a:gd name="connsiteX4" fmla="*/ 10 w 1091866"/>
                <a:gd name="connsiteY4" fmla="*/ 1525594 h 2674951"/>
                <a:gd name="connsiteX0" fmla="*/ 25 w 1091881"/>
                <a:gd name="connsiteY0" fmla="*/ 1525594 h 2884501"/>
                <a:gd name="connsiteX1" fmla="*/ 531665 w 1091881"/>
                <a:gd name="connsiteY1" fmla="*/ 0 h 2884501"/>
                <a:gd name="connsiteX2" fmla="*/ 1091881 w 1091881"/>
                <a:gd name="connsiteY2" fmla="*/ 1525594 h 2884501"/>
                <a:gd name="connsiteX3" fmla="*/ 555478 w 1091881"/>
                <a:gd name="connsiteY3" fmla="*/ 2884501 h 2884501"/>
                <a:gd name="connsiteX4" fmla="*/ 25 w 1091881"/>
                <a:gd name="connsiteY4" fmla="*/ 1525594 h 2884501"/>
                <a:gd name="connsiteX0" fmla="*/ 25 w 1091881"/>
                <a:gd name="connsiteY0" fmla="*/ 1525594 h 2884520"/>
                <a:gd name="connsiteX1" fmla="*/ 531665 w 1091881"/>
                <a:gd name="connsiteY1" fmla="*/ 0 h 2884520"/>
                <a:gd name="connsiteX2" fmla="*/ 1091881 w 1091881"/>
                <a:gd name="connsiteY2" fmla="*/ 1525594 h 2884520"/>
                <a:gd name="connsiteX3" fmla="*/ 555478 w 1091881"/>
                <a:gd name="connsiteY3" fmla="*/ 2884501 h 2884520"/>
                <a:gd name="connsiteX4" fmla="*/ 25 w 1091881"/>
                <a:gd name="connsiteY4" fmla="*/ 1525594 h 2884520"/>
                <a:gd name="connsiteX0" fmla="*/ 25 w 1091881"/>
                <a:gd name="connsiteY0" fmla="*/ 1392244 h 2751169"/>
                <a:gd name="connsiteX1" fmla="*/ 531665 w 1091881"/>
                <a:gd name="connsiteY1" fmla="*/ 0 h 2751169"/>
                <a:gd name="connsiteX2" fmla="*/ 1091881 w 1091881"/>
                <a:gd name="connsiteY2" fmla="*/ 1392244 h 2751169"/>
                <a:gd name="connsiteX3" fmla="*/ 555478 w 1091881"/>
                <a:gd name="connsiteY3" fmla="*/ 2751151 h 2751169"/>
                <a:gd name="connsiteX4" fmla="*/ 25 w 1091881"/>
                <a:gd name="connsiteY4" fmla="*/ 1392244 h 2751169"/>
                <a:gd name="connsiteX0" fmla="*/ 33 w 1125226"/>
                <a:gd name="connsiteY0" fmla="*/ 1392244 h 2751151"/>
                <a:gd name="connsiteX1" fmla="*/ 531673 w 1125226"/>
                <a:gd name="connsiteY1" fmla="*/ 0 h 2751151"/>
                <a:gd name="connsiteX2" fmla="*/ 1125226 w 1125226"/>
                <a:gd name="connsiteY2" fmla="*/ 1392244 h 2751151"/>
                <a:gd name="connsiteX3" fmla="*/ 555486 w 1125226"/>
                <a:gd name="connsiteY3" fmla="*/ 2751151 h 2751151"/>
                <a:gd name="connsiteX4" fmla="*/ 33 w 1125226"/>
                <a:gd name="connsiteY4" fmla="*/ 1392244 h 2751151"/>
                <a:gd name="connsiteX0" fmla="*/ 33 w 1153559"/>
                <a:gd name="connsiteY0" fmla="*/ 1392244 h 2751151"/>
                <a:gd name="connsiteX1" fmla="*/ 531673 w 1153559"/>
                <a:gd name="connsiteY1" fmla="*/ 0 h 2751151"/>
                <a:gd name="connsiteX2" fmla="*/ 1125226 w 1153559"/>
                <a:gd name="connsiteY2" fmla="*/ 1392244 h 2751151"/>
                <a:gd name="connsiteX3" fmla="*/ 555486 w 1153559"/>
                <a:gd name="connsiteY3" fmla="*/ 2751151 h 2751151"/>
                <a:gd name="connsiteX4" fmla="*/ 33 w 1153559"/>
                <a:gd name="connsiteY4" fmla="*/ 1392244 h 2751151"/>
                <a:gd name="connsiteX0" fmla="*/ 31 w 1177532"/>
                <a:gd name="connsiteY0" fmla="*/ 1420841 h 2751192"/>
                <a:gd name="connsiteX1" fmla="*/ 555483 w 1177532"/>
                <a:gd name="connsiteY1" fmla="*/ 22 h 2751192"/>
                <a:gd name="connsiteX2" fmla="*/ 1149036 w 1177532"/>
                <a:gd name="connsiteY2" fmla="*/ 1392266 h 2751192"/>
                <a:gd name="connsiteX3" fmla="*/ 579296 w 1177532"/>
                <a:gd name="connsiteY3" fmla="*/ 2751173 h 2751192"/>
                <a:gd name="connsiteX4" fmla="*/ 31 w 1177532"/>
                <a:gd name="connsiteY4" fmla="*/ 1420841 h 2751192"/>
                <a:gd name="connsiteX0" fmla="*/ 12479 w 1189980"/>
                <a:gd name="connsiteY0" fmla="*/ 1420841 h 2751195"/>
                <a:gd name="connsiteX1" fmla="*/ 567931 w 1189980"/>
                <a:gd name="connsiteY1" fmla="*/ 22 h 2751195"/>
                <a:gd name="connsiteX2" fmla="*/ 1161484 w 1189980"/>
                <a:gd name="connsiteY2" fmla="*/ 1392266 h 2751195"/>
                <a:gd name="connsiteX3" fmla="*/ 591744 w 1189980"/>
                <a:gd name="connsiteY3" fmla="*/ 2751173 h 2751195"/>
                <a:gd name="connsiteX4" fmla="*/ 12479 w 1189980"/>
                <a:gd name="connsiteY4" fmla="*/ 1420841 h 2751195"/>
                <a:gd name="connsiteX0" fmla="*/ 21 w 1149045"/>
                <a:gd name="connsiteY0" fmla="*/ 1420837 h 2694039"/>
                <a:gd name="connsiteX1" fmla="*/ 555473 w 1149045"/>
                <a:gd name="connsiteY1" fmla="*/ 18 h 2694039"/>
                <a:gd name="connsiteX2" fmla="*/ 1149026 w 1149045"/>
                <a:gd name="connsiteY2" fmla="*/ 1392262 h 2694039"/>
                <a:gd name="connsiteX3" fmla="*/ 574523 w 1149045"/>
                <a:gd name="connsiteY3" fmla="*/ 2694019 h 2694039"/>
                <a:gd name="connsiteX4" fmla="*/ 21 w 1149045"/>
                <a:gd name="connsiteY4" fmla="*/ 1420837 h 2694039"/>
                <a:gd name="connsiteX0" fmla="*/ 21 w 1149098"/>
                <a:gd name="connsiteY0" fmla="*/ 1420837 h 2694019"/>
                <a:gd name="connsiteX1" fmla="*/ 555473 w 1149098"/>
                <a:gd name="connsiteY1" fmla="*/ 18 h 2694019"/>
                <a:gd name="connsiteX2" fmla="*/ 1149026 w 1149098"/>
                <a:gd name="connsiteY2" fmla="*/ 1392262 h 2694019"/>
                <a:gd name="connsiteX3" fmla="*/ 574523 w 1149098"/>
                <a:gd name="connsiteY3" fmla="*/ 2694019 h 2694019"/>
                <a:gd name="connsiteX4" fmla="*/ 21 w 1149098"/>
                <a:gd name="connsiteY4" fmla="*/ 1420837 h 2694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9098" h="2694019">
                  <a:moveTo>
                    <a:pt x="21" y="1420837"/>
                  </a:moveTo>
                  <a:cubicBezTo>
                    <a:pt x="-3154" y="971837"/>
                    <a:pt x="363972" y="4780"/>
                    <a:pt x="555473" y="18"/>
                  </a:cubicBezTo>
                  <a:cubicBezTo>
                    <a:pt x="746974" y="-4744"/>
                    <a:pt x="1145851" y="943262"/>
                    <a:pt x="1149026" y="1392262"/>
                  </a:cubicBezTo>
                  <a:cubicBezTo>
                    <a:pt x="1152201" y="1841262"/>
                    <a:pt x="1051774" y="2694019"/>
                    <a:pt x="574523" y="2694019"/>
                  </a:cubicBezTo>
                  <a:cubicBezTo>
                    <a:pt x="97272" y="2694019"/>
                    <a:pt x="3196" y="1869837"/>
                    <a:pt x="21" y="1420837"/>
                  </a:cubicBezTo>
                  <a:close/>
                </a:path>
              </a:pathLst>
            </a:custGeom>
            <a:solidFill>
              <a:srgbClr val="F1E2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2083600" flipV="1">
              <a:off x="10624086" y="4987260"/>
              <a:ext cx="626105" cy="1095453"/>
            </a:xfrm>
            <a:custGeom>
              <a:avLst/>
              <a:gdLst>
                <a:gd name="connsiteX0" fmla="*/ 365760 w 507951"/>
                <a:gd name="connsiteY0" fmla="*/ 0 h 550504"/>
                <a:gd name="connsiteX1" fmla="*/ 439473 w 507951"/>
                <a:gd name="connsiteY1" fmla="*/ 7431 h 550504"/>
                <a:gd name="connsiteX2" fmla="*/ 507951 w 507951"/>
                <a:gd name="connsiteY2" fmla="*/ 28688 h 550504"/>
                <a:gd name="connsiteX3" fmla="*/ 436657 w 507951"/>
                <a:gd name="connsiteY3" fmla="*/ 35875 h 550504"/>
                <a:gd name="connsiteX4" fmla="*/ 47943 w 507951"/>
                <a:gd name="connsiteY4" fmla="*/ 512811 h 550504"/>
                <a:gd name="connsiteX5" fmla="*/ 51743 w 507951"/>
                <a:gd name="connsiteY5" fmla="*/ 550504 h 550504"/>
                <a:gd name="connsiteX6" fmla="*/ 28743 w 507951"/>
                <a:gd name="connsiteY6" fmla="*/ 508131 h 550504"/>
                <a:gd name="connsiteX7" fmla="*/ 0 w 507951"/>
                <a:gd name="connsiteY7" fmla="*/ 365760 h 550504"/>
                <a:gd name="connsiteX8" fmla="*/ 365760 w 507951"/>
                <a:gd name="connsiteY8" fmla="*/ 0 h 550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7951" h="550504">
                  <a:moveTo>
                    <a:pt x="365760" y="0"/>
                  </a:moveTo>
                  <a:cubicBezTo>
                    <a:pt x="391011" y="0"/>
                    <a:pt x="415663" y="2559"/>
                    <a:pt x="439473" y="7431"/>
                  </a:cubicBezTo>
                  <a:lnTo>
                    <a:pt x="507951" y="28688"/>
                  </a:lnTo>
                  <a:lnTo>
                    <a:pt x="436657" y="35875"/>
                  </a:lnTo>
                  <a:cubicBezTo>
                    <a:pt x="214819" y="81269"/>
                    <a:pt x="47943" y="277552"/>
                    <a:pt x="47943" y="512811"/>
                  </a:cubicBezTo>
                  <a:lnTo>
                    <a:pt x="51743" y="550504"/>
                  </a:lnTo>
                  <a:lnTo>
                    <a:pt x="28743" y="508131"/>
                  </a:lnTo>
                  <a:cubicBezTo>
                    <a:pt x="10235" y="464372"/>
                    <a:pt x="0" y="416261"/>
                    <a:pt x="0" y="365760"/>
                  </a:cubicBezTo>
                  <a:cubicBezTo>
                    <a:pt x="0" y="163756"/>
                    <a:pt x="163756" y="0"/>
                    <a:pt x="365760" y="0"/>
                  </a:cubicBezTo>
                  <a:close/>
                </a:path>
              </a:pathLst>
            </a:cu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 74"/>
            <p:cNvSpPr/>
            <p:nvPr/>
          </p:nvSpPr>
          <p:spPr>
            <a:xfrm rot="19516400" flipH="1" flipV="1">
              <a:off x="10081257" y="4961701"/>
              <a:ext cx="490252" cy="1095453"/>
            </a:xfrm>
            <a:custGeom>
              <a:avLst/>
              <a:gdLst>
                <a:gd name="connsiteX0" fmla="*/ 365760 w 507951"/>
                <a:gd name="connsiteY0" fmla="*/ 0 h 550504"/>
                <a:gd name="connsiteX1" fmla="*/ 439473 w 507951"/>
                <a:gd name="connsiteY1" fmla="*/ 7431 h 550504"/>
                <a:gd name="connsiteX2" fmla="*/ 507951 w 507951"/>
                <a:gd name="connsiteY2" fmla="*/ 28688 h 550504"/>
                <a:gd name="connsiteX3" fmla="*/ 436657 w 507951"/>
                <a:gd name="connsiteY3" fmla="*/ 35875 h 550504"/>
                <a:gd name="connsiteX4" fmla="*/ 47943 w 507951"/>
                <a:gd name="connsiteY4" fmla="*/ 512811 h 550504"/>
                <a:gd name="connsiteX5" fmla="*/ 51743 w 507951"/>
                <a:gd name="connsiteY5" fmla="*/ 550504 h 550504"/>
                <a:gd name="connsiteX6" fmla="*/ 28743 w 507951"/>
                <a:gd name="connsiteY6" fmla="*/ 508131 h 550504"/>
                <a:gd name="connsiteX7" fmla="*/ 0 w 507951"/>
                <a:gd name="connsiteY7" fmla="*/ 365760 h 550504"/>
                <a:gd name="connsiteX8" fmla="*/ 365760 w 507951"/>
                <a:gd name="connsiteY8" fmla="*/ 0 h 550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7951" h="550504">
                  <a:moveTo>
                    <a:pt x="365760" y="0"/>
                  </a:moveTo>
                  <a:cubicBezTo>
                    <a:pt x="391011" y="0"/>
                    <a:pt x="415663" y="2559"/>
                    <a:pt x="439473" y="7431"/>
                  </a:cubicBezTo>
                  <a:lnTo>
                    <a:pt x="507951" y="28688"/>
                  </a:lnTo>
                  <a:lnTo>
                    <a:pt x="436657" y="35875"/>
                  </a:lnTo>
                  <a:cubicBezTo>
                    <a:pt x="214819" y="81269"/>
                    <a:pt x="47943" y="277552"/>
                    <a:pt x="47943" y="512811"/>
                  </a:cubicBezTo>
                  <a:lnTo>
                    <a:pt x="51743" y="550504"/>
                  </a:lnTo>
                  <a:lnTo>
                    <a:pt x="28743" y="508131"/>
                  </a:lnTo>
                  <a:cubicBezTo>
                    <a:pt x="10235" y="464372"/>
                    <a:pt x="0" y="416261"/>
                    <a:pt x="0" y="365760"/>
                  </a:cubicBezTo>
                  <a:cubicBezTo>
                    <a:pt x="0" y="163756"/>
                    <a:pt x="163756" y="0"/>
                    <a:pt x="365760" y="0"/>
                  </a:cubicBezTo>
                  <a:close/>
                </a:path>
              </a:pathLst>
            </a:cu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210313" y="3699876"/>
            <a:ext cx="2743200" cy="2743200"/>
            <a:chOff x="9210313" y="3699876"/>
            <a:chExt cx="2743200" cy="2743200"/>
          </a:xfrm>
        </p:grpSpPr>
        <p:sp>
          <p:nvSpPr>
            <p:cNvPr id="62" name="Rounded Rectangle 61"/>
            <p:cNvSpPr/>
            <p:nvPr/>
          </p:nvSpPr>
          <p:spPr>
            <a:xfrm>
              <a:off x="9210313" y="3699876"/>
              <a:ext cx="2743200" cy="2743200"/>
            </a:xfrm>
            <a:prstGeom prst="roundRect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7030" y="4262462"/>
              <a:ext cx="1858954" cy="2109765"/>
            </a:xfrm>
            <a:prstGeom prst="rect">
              <a:avLst/>
            </a:prstGeom>
          </p:spPr>
        </p:pic>
      </p:grpSp>
      <p:sp>
        <p:nvSpPr>
          <p:cNvPr id="79" name="Rounded Rectangle 78"/>
          <p:cNvSpPr/>
          <p:nvPr/>
        </p:nvSpPr>
        <p:spPr>
          <a:xfrm>
            <a:off x="7222101" y="446135"/>
            <a:ext cx="2743200" cy="2743200"/>
          </a:xfrm>
          <a:prstGeom prst="roundRect">
            <a:avLst/>
          </a:prstGeom>
          <a:solidFill>
            <a:srgbClr val="5F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8" name="Picture 7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770" y="1141752"/>
            <a:ext cx="2705331" cy="1177381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8154781" y="785627"/>
            <a:ext cx="3960875" cy="2743200"/>
            <a:chOff x="8154781" y="785627"/>
            <a:chExt cx="3960875" cy="2743200"/>
          </a:xfrm>
        </p:grpSpPr>
        <p:sp>
          <p:nvSpPr>
            <p:cNvPr id="80" name="Rounded Rectangle 79"/>
            <p:cNvSpPr/>
            <p:nvPr/>
          </p:nvSpPr>
          <p:spPr>
            <a:xfrm>
              <a:off x="8763618" y="785627"/>
              <a:ext cx="2743200" cy="2743200"/>
            </a:xfrm>
            <a:prstGeom prst="roundRect">
              <a:avLst/>
            </a:prstGeom>
            <a:solidFill>
              <a:srgbClr val="1A1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4781" y="1295326"/>
              <a:ext cx="3960875" cy="17238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776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235515" y="397820"/>
            <a:ext cx="2208977" cy="1388353"/>
            <a:chOff x="4897827" y="1628308"/>
            <a:chExt cx="2208977" cy="1388353"/>
          </a:xfrm>
        </p:grpSpPr>
        <p:sp>
          <p:nvSpPr>
            <p:cNvPr id="9" name="Arc 8"/>
            <p:cNvSpPr/>
            <p:nvPr/>
          </p:nvSpPr>
          <p:spPr>
            <a:xfrm rot="10800000" flipV="1">
              <a:off x="5482239" y="1628308"/>
              <a:ext cx="437184" cy="437184"/>
            </a:xfrm>
            <a:prstGeom prst="arc">
              <a:avLst>
                <a:gd name="adj1" fmla="val 16458963"/>
                <a:gd name="adj2" fmla="val 21576499"/>
              </a:avLst>
            </a:prstGeom>
            <a:noFill/>
            <a:ln w="101600" cap="rnd">
              <a:solidFill>
                <a:srgbClr val="5F2E2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/>
            </a:p>
          </p:txBody>
        </p:sp>
        <p:sp>
          <p:nvSpPr>
            <p:cNvPr id="10" name="Arc 9"/>
            <p:cNvSpPr/>
            <p:nvPr/>
          </p:nvSpPr>
          <p:spPr>
            <a:xfrm rot="10800000" flipH="1" flipV="1">
              <a:off x="6085207" y="1628308"/>
              <a:ext cx="437184" cy="437184"/>
            </a:xfrm>
            <a:prstGeom prst="arc">
              <a:avLst>
                <a:gd name="adj1" fmla="val 16458963"/>
                <a:gd name="adj2" fmla="val 21576499"/>
              </a:avLst>
            </a:prstGeom>
            <a:noFill/>
            <a:ln w="101600" cap="rnd">
              <a:solidFill>
                <a:srgbClr val="5F2E2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/>
            </a:p>
          </p:txBody>
        </p:sp>
        <p:cxnSp>
          <p:nvCxnSpPr>
            <p:cNvPr id="12" name="Straight Connector 11"/>
            <p:cNvCxnSpPr>
              <a:stCxn id="9" idx="0"/>
              <a:endCxn id="10" idx="0"/>
            </p:cNvCxnSpPr>
            <p:nvPr/>
          </p:nvCxnSpPr>
          <p:spPr>
            <a:xfrm>
              <a:off x="5684380" y="1628928"/>
              <a:ext cx="635870" cy="0"/>
            </a:xfrm>
            <a:prstGeom prst="line">
              <a:avLst/>
            </a:prstGeom>
            <a:ln w="101600" cap="rnd">
              <a:solidFill>
                <a:srgbClr val="5F2E2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ound Same Side Corner Rectangle 7"/>
            <p:cNvSpPr/>
            <p:nvPr/>
          </p:nvSpPr>
          <p:spPr>
            <a:xfrm>
              <a:off x="4897827" y="1845804"/>
              <a:ext cx="2208977" cy="1170857"/>
            </a:xfrm>
            <a:prstGeom prst="round2SameRect">
              <a:avLst>
                <a:gd name="adj1" fmla="val 11621"/>
                <a:gd name="adj2" fmla="val 9952"/>
              </a:avLst>
            </a:prstGeom>
            <a:solidFill>
              <a:srgbClr val="5F2E23"/>
            </a:solidFill>
            <a:ln w="57150" cap="rnd">
              <a:solidFill>
                <a:srgbClr val="FEAE0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4897827" y="2209800"/>
              <a:ext cx="2208977" cy="0"/>
            </a:xfrm>
            <a:prstGeom prst="line">
              <a:avLst/>
            </a:prstGeom>
            <a:ln w="76200">
              <a:solidFill>
                <a:srgbClr val="FEAE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ound Same Side Corner Rectangle 18"/>
            <p:cNvSpPr/>
            <p:nvPr/>
          </p:nvSpPr>
          <p:spPr>
            <a:xfrm>
              <a:off x="5324862" y="2110765"/>
              <a:ext cx="168495" cy="254814"/>
            </a:xfrm>
            <a:prstGeom prst="round2SameRect">
              <a:avLst>
                <a:gd name="adj1" fmla="val 11621"/>
                <a:gd name="adj2" fmla="val 9952"/>
              </a:avLst>
            </a:prstGeom>
            <a:solidFill>
              <a:srgbClr val="FEAE02"/>
            </a:solidFill>
            <a:ln w="571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ound Same Side Corner Rectangle 19"/>
            <p:cNvSpPr/>
            <p:nvPr/>
          </p:nvSpPr>
          <p:spPr>
            <a:xfrm>
              <a:off x="6514732" y="2110765"/>
              <a:ext cx="168495" cy="254814"/>
            </a:xfrm>
            <a:prstGeom prst="round2SameRect">
              <a:avLst>
                <a:gd name="adj1" fmla="val 11621"/>
                <a:gd name="adj2" fmla="val 9952"/>
              </a:avLst>
            </a:prstGeom>
            <a:solidFill>
              <a:srgbClr val="FEAE02"/>
            </a:solidFill>
            <a:ln w="571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25350" y="2368913"/>
            <a:ext cx="2595090" cy="1528097"/>
            <a:chOff x="6490169" y="3380657"/>
            <a:chExt cx="2595090" cy="1528097"/>
          </a:xfrm>
        </p:grpSpPr>
        <p:sp>
          <p:nvSpPr>
            <p:cNvPr id="13" name="Round Same Side Corner Rectangle 12"/>
            <p:cNvSpPr/>
            <p:nvPr/>
          </p:nvSpPr>
          <p:spPr>
            <a:xfrm>
              <a:off x="6874914" y="3380657"/>
              <a:ext cx="1825601" cy="1170857"/>
            </a:xfrm>
            <a:prstGeom prst="round2SameRect">
              <a:avLst>
                <a:gd name="adj1" fmla="val 4872"/>
                <a:gd name="adj2" fmla="val 4167"/>
              </a:avLst>
            </a:prstGeom>
            <a:noFill/>
            <a:ln w="139700" cap="rnd">
              <a:solidFill>
                <a:srgbClr val="1A1A25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ound Same Side Corner Rectangle 3"/>
            <p:cNvSpPr/>
            <p:nvPr/>
          </p:nvSpPr>
          <p:spPr>
            <a:xfrm rot="10800000">
              <a:off x="6490169" y="4675513"/>
              <a:ext cx="2595090" cy="23324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1A1A25"/>
            </a:solidFill>
            <a:ln>
              <a:solidFill>
                <a:srgbClr val="1A1A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/>
            <p:nvPr/>
          </p:nvCxnSpPr>
          <p:spPr>
            <a:xfrm flipH="1">
              <a:off x="7648811" y="4781794"/>
              <a:ext cx="277807" cy="0"/>
            </a:xfrm>
            <a:prstGeom prst="line">
              <a:avLst/>
            </a:prstGeom>
            <a:ln w="76200" cap="rnd">
              <a:solidFill>
                <a:srgbClr val="FEAE0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7341011" y="2030027"/>
            <a:ext cx="2743200" cy="2743200"/>
            <a:chOff x="7341011" y="2030027"/>
            <a:chExt cx="2743200" cy="2743200"/>
          </a:xfrm>
        </p:grpSpPr>
        <p:sp>
          <p:nvSpPr>
            <p:cNvPr id="26" name="Rounded Rectangle 25"/>
            <p:cNvSpPr/>
            <p:nvPr/>
          </p:nvSpPr>
          <p:spPr>
            <a:xfrm>
              <a:off x="7341011" y="2030027"/>
              <a:ext cx="2743200" cy="2743200"/>
            </a:xfrm>
            <a:prstGeom prst="roundRect">
              <a:avLst/>
            </a:prstGeom>
            <a:solidFill>
              <a:srgbClr val="5F2E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Donut 26"/>
            <p:cNvSpPr/>
            <p:nvPr/>
          </p:nvSpPr>
          <p:spPr>
            <a:xfrm rot="8100000">
              <a:off x="8037261" y="2743244"/>
              <a:ext cx="1350700" cy="1358961"/>
            </a:xfrm>
            <a:prstGeom prst="donut">
              <a:avLst>
                <a:gd name="adj" fmla="val 15637"/>
              </a:avLst>
            </a:prstGeom>
            <a:solidFill>
              <a:srgbClr val="F1E2A0"/>
            </a:solidFill>
            <a:ln>
              <a:solidFill>
                <a:srgbClr val="F1E2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8557494" y="2178541"/>
              <a:ext cx="310235" cy="640080"/>
            </a:xfrm>
            <a:prstGeom prst="triangle">
              <a:avLst/>
            </a:pr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 rot="10800000">
              <a:off x="8557493" y="3936901"/>
              <a:ext cx="310235" cy="640080"/>
            </a:xfrm>
            <a:prstGeom prst="triangle">
              <a:avLst/>
            </a:pr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Isosceles Triangle 29"/>
            <p:cNvSpPr/>
            <p:nvPr/>
          </p:nvSpPr>
          <p:spPr>
            <a:xfrm rot="16200000">
              <a:off x="7657564" y="3106625"/>
              <a:ext cx="310235" cy="590002"/>
            </a:xfrm>
            <a:prstGeom prst="triangle">
              <a:avLst/>
            </a:pr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Isosceles Triangle 30"/>
            <p:cNvSpPr/>
            <p:nvPr/>
          </p:nvSpPr>
          <p:spPr>
            <a:xfrm rot="5400000">
              <a:off x="9432384" y="3102684"/>
              <a:ext cx="310235" cy="640080"/>
            </a:xfrm>
            <a:prstGeom prst="triangle">
              <a:avLst/>
            </a:pr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Isosceles Triangle 32"/>
            <p:cNvSpPr/>
            <p:nvPr/>
          </p:nvSpPr>
          <p:spPr>
            <a:xfrm rot="1982876">
              <a:off x="8963695" y="2577903"/>
              <a:ext cx="310235" cy="389821"/>
            </a:xfrm>
            <a:prstGeom prst="triangle">
              <a:avLst/>
            </a:pr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Isosceles Triangle 33"/>
            <p:cNvSpPr/>
            <p:nvPr/>
          </p:nvSpPr>
          <p:spPr>
            <a:xfrm rot="3317965">
              <a:off x="9288345" y="2740310"/>
              <a:ext cx="310235" cy="498955"/>
            </a:xfrm>
            <a:prstGeom prst="triangle">
              <a:avLst/>
            </a:pr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Isosceles Triangle 34"/>
            <p:cNvSpPr/>
            <p:nvPr/>
          </p:nvSpPr>
          <p:spPr>
            <a:xfrm rot="18103094">
              <a:off x="7873753" y="2839153"/>
              <a:ext cx="310235" cy="389821"/>
            </a:xfrm>
            <a:prstGeom prst="triangle">
              <a:avLst/>
            </a:pr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Isosceles Triangle 35"/>
            <p:cNvSpPr/>
            <p:nvPr/>
          </p:nvSpPr>
          <p:spPr>
            <a:xfrm rot="19523238">
              <a:off x="8094360" y="2561336"/>
              <a:ext cx="375385" cy="389821"/>
            </a:xfrm>
            <a:prstGeom prst="triangle">
              <a:avLst/>
            </a:pr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Isosceles Triangle 36"/>
            <p:cNvSpPr/>
            <p:nvPr/>
          </p:nvSpPr>
          <p:spPr>
            <a:xfrm rot="14396578">
              <a:off x="7870207" y="3651918"/>
              <a:ext cx="310235" cy="346786"/>
            </a:xfrm>
            <a:prstGeom prst="triangle">
              <a:avLst/>
            </a:pr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Isosceles Triangle 37"/>
            <p:cNvSpPr/>
            <p:nvPr/>
          </p:nvSpPr>
          <p:spPr>
            <a:xfrm rot="12595896">
              <a:off x="8129008" y="3907077"/>
              <a:ext cx="310235" cy="515813"/>
            </a:xfrm>
            <a:prstGeom prst="triangle">
              <a:avLst/>
            </a:prstGeom>
            <a:solidFill>
              <a:srgbClr val="F1E2A0"/>
            </a:solidFill>
            <a:ln w="76200" cap="rnd">
              <a:solidFill>
                <a:srgbClr val="F1E2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 flipH="1" flipV="1">
              <a:off x="8987947" y="3701915"/>
              <a:ext cx="686250" cy="631043"/>
              <a:chOff x="7908779" y="2687607"/>
              <a:chExt cx="686250" cy="631043"/>
            </a:xfrm>
          </p:grpSpPr>
          <p:sp>
            <p:nvSpPr>
              <p:cNvPr id="39" name="Isosceles Triangle 38"/>
              <p:cNvSpPr/>
              <p:nvPr/>
            </p:nvSpPr>
            <p:spPr>
              <a:xfrm rot="18103094">
                <a:off x="7992819" y="2924375"/>
                <a:ext cx="310235" cy="478315"/>
              </a:xfrm>
              <a:prstGeom prst="triangle">
                <a:avLst/>
              </a:prstGeom>
              <a:solidFill>
                <a:srgbClr val="F1E2A0"/>
              </a:solidFill>
              <a:ln w="76200" cap="rnd">
                <a:solidFill>
                  <a:srgbClr val="F1E2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Isosceles Triangle 39"/>
              <p:cNvSpPr/>
              <p:nvPr/>
            </p:nvSpPr>
            <p:spPr>
              <a:xfrm rot="19523238">
                <a:off x="8305345" y="2687607"/>
                <a:ext cx="289684" cy="389821"/>
              </a:xfrm>
              <a:prstGeom prst="triangle">
                <a:avLst/>
              </a:prstGeom>
              <a:solidFill>
                <a:srgbClr val="F1E2A0"/>
              </a:solidFill>
              <a:ln w="76200" cap="rnd">
                <a:solidFill>
                  <a:srgbClr val="F1E2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792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578599" y="2194476"/>
            <a:ext cx="3034807" cy="1597697"/>
            <a:chOff x="740229" y="2063154"/>
            <a:chExt cx="3672116" cy="1933214"/>
          </a:xfrm>
        </p:grpSpPr>
        <p:sp>
          <p:nvSpPr>
            <p:cNvPr id="5" name="Rounded Rectangle 4"/>
            <p:cNvSpPr/>
            <p:nvPr/>
          </p:nvSpPr>
          <p:spPr>
            <a:xfrm>
              <a:off x="740229" y="2063154"/>
              <a:ext cx="3672116" cy="1933214"/>
            </a:xfrm>
            <a:prstGeom prst="roundRect">
              <a:avLst>
                <a:gd name="adj" fmla="val 12627"/>
              </a:avLst>
            </a:prstGeom>
            <a:solidFill>
              <a:srgbClr val="E1261C"/>
            </a:solidFill>
            <a:ln w="76200">
              <a:solidFill>
                <a:srgbClr val="011E4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0827" y="2325853"/>
              <a:ext cx="1132511" cy="140781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TextBox 7"/>
            <p:cNvSpPr txBox="1"/>
            <p:nvPr/>
          </p:nvSpPr>
          <p:spPr>
            <a:xfrm>
              <a:off x="2409372" y="2244932"/>
              <a:ext cx="2002971" cy="167584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STARTALK </a:t>
              </a:r>
              <a:r>
                <a:rPr lang="en-US" sz="2800" b="1">
                  <a:solidFill>
                    <a:schemeClr val="bg1"/>
                  </a:solidFill>
                </a:rPr>
                <a:t>teacher consent!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707890" y="4078754"/>
            <a:ext cx="107762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011E41"/>
                </a:solidFill>
              </a:rPr>
              <a:t>https://www.surveymonkey.com/r/STARTALK_Teacher_Consent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551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5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1826</TotalTime>
  <Words>827</Words>
  <Application>Microsoft Office PowerPoint</Application>
  <PresentationFormat>Widescreen</PresentationFormat>
  <Paragraphs>298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3" baseType="lpstr">
      <vt:lpstr>Arial</vt:lpstr>
      <vt:lpstr>Berlin Sans FB</vt:lpstr>
      <vt:lpstr>Berlin Sans FB Demi</vt:lpstr>
      <vt:lpstr>Bradley Hand ITC</vt:lpstr>
      <vt:lpstr>Calibri</vt:lpstr>
      <vt:lpstr>Calibri Light</vt:lpstr>
      <vt:lpstr>Rockwell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Todd McKay</dc:creator>
  <cp:lastModifiedBy>Snyder, Diane</cp:lastModifiedBy>
  <cp:revision>160</cp:revision>
  <dcterms:created xsi:type="dcterms:W3CDTF">2017-07-27T18:08:29Z</dcterms:created>
  <dcterms:modified xsi:type="dcterms:W3CDTF">2018-07-23T17:08:25Z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ED383E85-973E-4749-8180-AB1E949E94D5</vt:lpwstr>
  </property>
  <property fmtid="{D5CDD505-2E9C-101B-9397-08002B2CF9AE}" pid="3" name="ArticulatePath">
    <vt:lpwstr>ILR Presentation (12-3)</vt:lpwstr>
  </property>
</Properties>
</file>